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68" r:id="rId5"/>
    <p:sldId id="270" r:id="rId6"/>
    <p:sldId id="278" r:id="rId7"/>
    <p:sldId id="279" r:id="rId8"/>
    <p:sldId id="280" r:id="rId9"/>
    <p:sldId id="281" r:id="rId10"/>
    <p:sldId id="274"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1" Type="http://schemas.openxmlformats.org/officeDocument/2006/relationships/hyperlink" Target="https://habr.com/ru/post/442800/"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1" Type="http://schemas.openxmlformats.org/officeDocument/2006/relationships/hyperlink" Target="https://habr.com/ru/post/442800/"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DA4DAB-ADD1-49BA-81C1-707E2154A51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8CFFDDA-388A-403C-AD42-DE7A55302BAF}">
      <dgm:prSet/>
      <dgm:spPr/>
      <dgm:t>
        <a:bodyPr/>
        <a:lstStyle/>
        <a:p>
          <a:pPr>
            <a:lnSpc>
              <a:spcPct val="100000"/>
            </a:lnSpc>
          </a:pPr>
          <a:r>
            <a:rPr lang="en-US" b="0" dirty="0"/>
            <a:t>Introduction</a:t>
          </a:r>
          <a:endParaRPr lang="en-US" dirty="0"/>
        </a:p>
      </dgm:t>
    </dgm:pt>
    <dgm:pt modelId="{22A3A49C-DC56-46B2-8996-7C9E39171ED8}" type="parTrans" cxnId="{399918E5-CC20-438F-93F0-8CFC7C356F19}">
      <dgm:prSet/>
      <dgm:spPr/>
      <dgm:t>
        <a:bodyPr/>
        <a:lstStyle/>
        <a:p>
          <a:endParaRPr lang="en-US"/>
        </a:p>
      </dgm:t>
    </dgm:pt>
    <dgm:pt modelId="{249478B4-D111-4A4E-8011-109EE9B60CCA}" type="sibTrans" cxnId="{399918E5-CC20-438F-93F0-8CFC7C356F19}">
      <dgm:prSet/>
      <dgm:spPr/>
      <dgm:t>
        <a:bodyPr/>
        <a:lstStyle/>
        <a:p>
          <a:endParaRPr lang="en-US"/>
        </a:p>
      </dgm:t>
    </dgm:pt>
    <dgm:pt modelId="{255B55A4-C475-4939-BA3D-CAD39C31699D}">
      <dgm:prSet/>
      <dgm:spPr/>
      <dgm:t>
        <a:bodyPr/>
        <a:lstStyle/>
        <a:p>
          <a:pPr>
            <a:lnSpc>
              <a:spcPct val="100000"/>
            </a:lnSpc>
          </a:pPr>
          <a:r>
            <a:rPr lang="en-US" b="0" dirty="0"/>
            <a:t>Methodology</a:t>
          </a:r>
          <a:endParaRPr lang="en-US" dirty="0"/>
        </a:p>
      </dgm:t>
    </dgm:pt>
    <dgm:pt modelId="{94B7FED9-7660-4CEB-9A1E-05ED9035CA01}" type="parTrans" cxnId="{44D49BDC-B99C-4EC0-8B6C-9425A1479FF3}">
      <dgm:prSet/>
      <dgm:spPr/>
      <dgm:t>
        <a:bodyPr/>
        <a:lstStyle/>
        <a:p>
          <a:endParaRPr lang="en-US"/>
        </a:p>
      </dgm:t>
    </dgm:pt>
    <dgm:pt modelId="{D5C43BFB-15C2-4E47-A4C7-039E354739AE}" type="sibTrans" cxnId="{44D49BDC-B99C-4EC0-8B6C-9425A1479FF3}">
      <dgm:prSet/>
      <dgm:spPr/>
      <dgm:t>
        <a:bodyPr/>
        <a:lstStyle/>
        <a:p>
          <a:endParaRPr lang="en-US"/>
        </a:p>
      </dgm:t>
    </dgm:pt>
    <dgm:pt modelId="{74EFFDAC-B444-47F5-B5F5-53D6A5EB3BD6}">
      <dgm:prSet/>
      <dgm:spPr/>
      <dgm:t>
        <a:bodyPr/>
        <a:lstStyle/>
        <a:p>
          <a:pPr>
            <a:lnSpc>
              <a:spcPct val="100000"/>
            </a:lnSpc>
          </a:pPr>
          <a:r>
            <a:rPr lang="en-US" dirty="0"/>
            <a:t>Conclusion</a:t>
          </a:r>
        </a:p>
      </dgm:t>
    </dgm:pt>
    <dgm:pt modelId="{C6182893-12A2-4C0B-9899-A20CB787CB7C}" type="parTrans" cxnId="{1BDCF1AC-9DE6-4ED1-8BED-6EBEA43EAF66}">
      <dgm:prSet/>
      <dgm:spPr/>
      <dgm:t>
        <a:bodyPr/>
        <a:lstStyle/>
        <a:p>
          <a:endParaRPr lang="en-US"/>
        </a:p>
      </dgm:t>
    </dgm:pt>
    <dgm:pt modelId="{C856EFC9-D418-4118-9E4D-77E0FF2EEA58}" type="sibTrans" cxnId="{1BDCF1AC-9DE6-4ED1-8BED-6EBEA43EAF66}">
      <dgm:prSet/>
      <dgm:spPr/>
      <dgm:t>
        <a:bodyPr/>
        <a:lstStyle/>
        <a:p>
          <a:endParaRPr lang="en-US"/>
        </a:p>
      </dgm:t>
    </dgm:pt>
    <dgm:pt modelId="{6FEC8B8E-E755-4B9C-9E44-6FDA56C0661D}">
      <dgm:prSet/>
      <dgm:spPr/>
      <dgm:t>
        <a:bodyPr/>
        <a:lstStyle/>
        <a:p>
          <a:pPr>
            <a:lnSpc>
              <a:spcPct val="100000"/>
            </a:lnSpc>
          </a:pPr>
          <a:r>
            <a:rPr lang="en-US" dirty="0"/>
            <a:t>Progress</a:t>
          </a:r>
        </a:p>
      </dgm:t>
    </dgm:pt>
    <dgm:pt modelId="{03BDE1AF-00A6-45EE-8648-04C47E0B6D0B}" type="sibTrans" cxnId="{67BAF034-5E7E-4A5C-BFF2-310394F69437}">
      <dgm:prSet/>
      <dgm:spPr/>
      <dgm:t>
        <a:bodyPr/>
        <a:lstStyle/>
        <a:p>
          <a:endParaRPr lang="en-US"/>
        </a:p>
      </dgm:t>
    </dgm:pt>
    <dgm:pt modelId="{A6B036E8-1D49-4115-8816-424409FCE2B6}" type="parTrans" cxnId="{67BAF034-5E7E-4A5C-BFF2-310394F69437}">
      <dgm:prSet/>
      <dgm:spPr/>
      <dgm:t>
        <a:bodyPr/>
        <a:lstStyle/>
        <a:p>
          <a:endParaRPr lang="en-US"/>
        </a:p>
      </dgm:t>
    </dgm:pt>
    <dgm:pt modelId="{EBE5B205-4EA8-48AF-9D1F-AF5D4F631893}">
      <dgm:prSet/>
      <dgm:spPr/>
      <dgm:t>
        <a:bodyPr/>
        <a:lstStyle/>
        <a:p>
          <a:pPr>
            <a:lnSpc>
              <a:spcPct val="100000"/>
            </a:lnSpc>
          </a:pPr>
          <a:r>
            <a:rPr lang="en-US" dirty="0"/>
            <a:t>References</a:t>
          </a:r>
        </a:p>
      </dgm:t>
    </dgm:pt>
    <dgm:pt modelId="{9B1B6132-53EB-4245-9BE7-253C4C730F93}" type="sibTrans" cxnId="{0E925307-DEC1-4831-ACDF-33429CD9A250}">
      <dgm:prSet/>
      <dgm:spPr/>
      <dgm:t>
        <a:bodyPr/>
        <a:lstStyle/>
        <a:p>
          <a:endParaRPr lang="ru-RU"/>
        </a:p>
      </dgm:t>
    </dgm:pt>
    <dgm:pt modelId="{DDB17847-45AA-4FE0-A7F1-3A11673C7D6D}" type="parTrans" cxnId="{0E925307-DEC1-4831-ACDF-33429CD9A250}">
      <dgm:prSet/>
      <dgm:spPr/>
      <dgm:t>
        <a:bodyPr/>
        <a:lstStyle/>
        <a:p>
          <a:endParaRPr lang="ru-RU"/>
        </a:p>
      </dgm:t>
    </dgm:pt>
    <dgm:pt modelId="{1AC34359-5373-43A8-9FF3-6553D90551A0}" type="pres">
      <dgm:prSet presAssocID="{10DA4DAB-ADD1-49BA-81C1-707E2154A517}" presName="root" presStyleCnt="0">
        <dgm:presLayoutVars>
          <dgm:dir/>
          <dgm:resizeHandles val="exact"/>
        </dgm:presLayoutVars>
      </dgm:prSet>
      <dgm:spPr/>
    </dgm:pt>
    <dgm:pt modelId="{954A7956-4071-45EE-A150-DDF116C839C9}" type="pres">
      <dgm:prSet presAssocID="{38CFFDDA-388A-403C-AD42-DE7A55302BAF}" presName="compNode" presStyleCnt="0"/>
      <dgm:spPr/>
    </dgm:pt>
    <dgm:pt modelId="{4F1BB04E-A80D-4B91-9706-D03A44862027}" type="pres">
      <dgm:prSet presAssocID="{38CFFDDA-388A-403C-AD42-DE7A55302BA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ke"/>
        </a:ext>
      </dgm:extLst>
    </dgm:pt>
    <dgm:pt modelId="{F40A3C85-A57F-4EA8-ADFB-72CFC48A160A}" type="pres">
      <dgm:prSet presAssocID="{38CFFDDA-388A-403C-AD42-DE7A55302BAF}" presName="spaceRect" presStyleCnt="0"/>
      <dgm:spPr/>
    </dgm:pt>
    <dgm:pt modelId="{B6FBA0AD-336B-49FB-9807-AEED5BEBE309}" type="pres">
      <dgm:prSet presAssocID="{38CFFDDA-388A-403C-AD42-DE7A55302BAF}" presName="textRect" presStyleLbl="revTx" presStyleIdx="0" presStyleCnt="5">
        <dgm:presLayoutVars>
          <dgm:chMax val="1"/>
          <dgm:chPref val="1"/>
        </dgm:presLayoutVars>
      </dgm:prSet>
      <dgm:spPr/>
    </dgm:pt>
    <dgm:pt modelId="{A4493E52-DA4B-4DDB-A8C7-AEACA7620352}" type="pres">
      <dgm:prSet presAssocID="{249478B4-D111-4A4E-8011-109EE9B60CCA}" presName="sibTrans" presStyleCnt="0"/>
      <dgm:spPr/>
    </dgm:pt>
    <dgm:pt modelId="{13C657C0-FD86-44DA-B844-7E09EDB58B72}" type="pres">
      <dgm:prSet presAssocID="{255B55A4-C475-4939-BA3D-CAD39C31699D}" presName="compNode" presStyleCnt="0"/>
      <dgm:spPr/>
    </dgm:pt>
    <dgm:pt modelId="{93D03AD3-3AAB-43E5-8F5B-6D50B7054690}" type="pres">
      <dgm:prSet presAssocID="{255B55A4-C475-4939-BA3D-CAD39C31699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Enrolment"/>
        </a:ext>
      </dgm:extLst>
    </dgm:pt>
    <dgm:pt modelId="{570E58EA-4A36-444D-9948-31B23469A2EE}" type="pres">
      <dgm:prSet presAssocID="{255B55A4-C475-4939-BA3D-CAD39C31699D}" presName="spaceRect" presStyleCnt="0"/>
      <dgm:spPr/>
    </dgm:pt>
    <dgm:pt modelId="{430F23D1-F8F5-4E0F-BD43-99D552BA7CD8}" type="pres">
      <dgm:prSet presAssocID="{255B55A4-C475-4939-BA3D-CAD39C31699D}" presName="textRect" presStyleLbl="revTx" presStyleIdx="1" presStyleCnt="5">
        <dgm:presLayoutVars>
          <dgm:chMax val="1"/>
          <dgm:chPref val="1"/>
        </dgm:presLayoutVars>
      </dgm:prSet>
      <dgm:spPr/>
    </dgm:pt>
    <dgm:pt modelId="{318ED265-5DF6-4700-9C69-7DD0685450A9}" type="pres">
      <dgm:prSet presAssocID="{D5C43BFB-15C2-4E47-A4C7-039E354739AE}" presName="sibTrans" presStyleCnt="0"/>
      <dgm:spPr/>
    </dgm:pt>
    <dgm:pt modelId="{DA92C89E-B455-45F5-ABCC-E1109E78E730}" type="pres">
      <dgm:prSet presAssocID="{6FEC8B8E-E755-4B9C-9E44-6FDA56C0661D}" presName="compNode" presStyleCnt="0"/>
      <dgm:spPr/>
    </dgm:pt>
    <dgm:pt modelId="{3928740F-9107-45AD-B3C1-20EE91B5E7D5}" type="pres">
      <dgm:prSet presAssocID="{6FEC8B8E-E755-4B9C-9E44-6FDA56C0661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munications"/>
        </a:ext>
      </dgm:extLst>
    </dgm:pt>
    <dgm:pt modelId="{54CA2043-6A46-4A6F-85F9-6D0389F337B7}" type="pres">
      <dgm:prSet presAssocID="{6FEC8B8E-E755-4B9C-9E44-6FDA56C0661D}" presName="spaceRect" presStyleCnt="0"/>
      <dgm:spPr/>
    </dgm:pt>
    <dgm:pt modelId="{64797A81-15D2-467A-A568-442527D3578F}" type="pres">
      <dgm:prSet presAssocID="{6FEC8B8E-E755-4B9C-9E44-6FDA56C0661D}" presName="textRect" presStyleLbl="revTx" presStyleIdx="2" presStyleCnt="5">
        <dgm:presLayoutVars>
          <dgm:chMax val="1"/>
          <dgm:chPref val="1"/>
        </dgm:presLayoutVars>
      </dgm:prSet>
      <dgm:spPr/>
    </dgm:pt>
    <dgm:pt modelId="{14DD9525-4145-49F8-8BA4-860EB4A590E9}" type="pres">
      <dgm:prSet presAssocID="{03BDE1AF-00A6-45EE-8648-04C47E0B6D0B}" presName="sibTrans" presStyleCnt="0"/>
      <dgm:spPr/>
    </dgm:pt>
    <dgm:pt modelId="{3D5E1554-DB3F-43F6-93DD-AF4598C48135}" type="pres">
      <dgm:prSet presAssocID="{74EFFDAC-B444-47F5-B5F5-53D6A5EB3BD6}" presName="compNode" presStyleCnt="0"/>
      <dgm:spPr/>
    </dgm:pt>
    <dgm:pt modelId="{FE987971-B569-47B4-8296-3D4420C83F05}" type="pres">
      <dgm:prSet presAssocID="{74EFFDAC-B444-47F5-B5F5-53D6A5EB3BD6}" presName="iconRect" presStyleLbl="node1" presStyleIdx="3" presStyleCnt="5" custLinFactX="100000" custLinFactNeighborX="159529" custLinFactNeighborY="791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ooter"/>
        </a:ext>
      </dgm:extLst>
    </dgm:pt>
    <dgm:pt modelId="{A7DE1F9C-69DF-4BA4-AAAB-D1E073F88D4F}" type="pres">
      <dgm:prSet presAssocID="{74EFFDAC-B444-47F5-B5F5-53D6A5EB3BD6}" presName="spaceRect" presStyleCnt="0"/>
      <dgm:spPr/>
    </dgm:pt>
    <dgm:pt modelId="{AE20EEB0-8DDA-4C55-85E7-B259AF85E676}" type="pres">
      <dgm:prSet presAssocID="{74EFFDAC-B444-47F5-B5F5-53D6A5EB3BD6}" presName="textRect" presStyleLbl="revTx" presStyleIdx="3" presStyleCnt="5">
        <dgm:presLayoutVars>
          <dgm:chMax val="1"/>
          <dgm:chPref val="1"/>
        </dgm:presLayoutVars>
      </dgm:prSet>
      <dgm:spPr/>
    </dgm:pt>
    <dgm:pt modelId="{E4F10A87-DAF8-42EE-B325-3BA9D314C371}" type="pres">
      <dgm:prSet presAssocID="{C856EFC9-D418-4118-9E4D-77E0FF2EEA58}" presName="sibTrans" presStyleCnt="0"/>
      <dgm:spPr/>
    </dgm:pt>
    <dgm:pt modelId="{9A365AAD-6135-4B5A-A6EC-F3FC883104B6}" type="pres">
      <dgm:prSet presAssocID="{EBE5B205-4EA8-48AF-9D1F-AF5D4F631893}" presName="compNode" presStyleCnt="0"/>
      <dgm:spPr/>
    </dgm:pt>
    <dgm:pt modelId="{94505D2B-E1F8-48A8-9187-B05E4527E532}" type="pres">
      <dgm:prSet presAssocID="{EBE5B205-4EA8-48AF-9D1F-AF5D4F631893}" presName="iconRect" presStyleLbl="node1" presStyleIdx="4" presStyleCnt="5" custLinFactX="-100000" custLinFactNeighborX="-165854" custLinFactNeighborY="-1164"/>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 modelId="{65C4E0B6-3A30-40C6-A591-CBDE8049F006}" type="pres">
      <dgm:prSet presAssocID="{EBE5B205-4EA8-48AF-9D1F-AF5D4F631893}" presName="spaceRect" presStyleCnt="0"/>
      <dgm:spPr/>
    </dgm:pt>
    <dgm:pt modelId="{5C53D635-D944-4E45-A1FD-923F9E5CB46E}" type="pres">
      <dgm:prSet presAssocID="{EBE5B205-4EA8-48AF-9D1F-AF5D4F631893}" presName="textRect" presStyleLbl="revTx" presStyleIdx="4" presStyleCnt="5">
        <dgm:presLayoutVars>
          <dgm:chMax val="1"/>
          <dgm:chPref val="1"/>
        </dgm:presLayoutVars>
      </dgm:prSet>
      <dgm:spPr/>
    </dgm:pt>
  </dgm:ptLst>
  <dgm:cxnLst>
    <dgm:cxn modelId="{0E925307-DEC1-4831-ACDF-33429CD9A250}" srcId="{10DA4DAB-ADD1-49BA-81C1-707E2154A517}" destId="{EBE5B205-4EA8-48AF-9D1F-AF5D4F631893}" srcOrd="4" destOrd="0" parTransId="{DDB17847-45AA-4FE0-A7F1-3A11673C7D6D}" sibTransId="{9B1B6132-53EB-4245-9BE7-253C4C730F93}"/>
    <dgm:cxn modelId="{0A0C021A-4E36-4F1D-ABA0-B1291712F79A}" type="presOf" srcId="{38CFFDDA-388A-403C-AD42-DE7A55302BAF}" destId="{B6FBA0AD-336B-49FB-9807-AEED5BEBE309}" srcOrd="0" destOrd="0" presId="urn:microsoft.com/office/officeart/2018/2/layout/IconLabelList"/>
    <dgm:cxn modelId="{67BAF034-5E7E-4A5C-BFF2-310394F69437}" srcId="{10DA4DAB-ADD1-49BA-81C1-707E2154A517}" destId="{6FEC8B8E-E755-4B9C-9E44-6FDA56C0661D}" srcOrd="2" destOrd="0" parTransId="{A6B036E8-1D49-4115-8816-424409FCE2B6}" sibTransId="{03BDE1AF-00A6-45EE-8648-04C47E0B6D0B}"/>
    <dgm:cxn modelId="{0B2D0E4B-D996-451C-BAB9-F91E7CA7FDD8}" type="presOf" srcId="{74EFFDAC-B444-47F5-B5F5-53D6A5EB3BD6}" destId="{AE20EEB0-8DDA-4C55-85E7-B259AF85E676}" srcOrd="0" destOrd="0" presId="urn:microsoft.com/office/officeart/2018/2/layout/IconLabelList"/>
    <dgm:cxn modelId="{416BBE54-940F-413A-A3C3-3E1961BD1528}" type="presOf" srcId="{10DA4DAB-ADD1-49BA-81C1-707E2154A517}" destId="{1AC34359-5373-43A8-9FF3-6553D90551A0}" srcOrd="0" destOrd="0" presId="urn:microsoft.com/office/officeart/2018/2/layout/IconLabelList"/>
    <dgm:cxn modelId="{9268E288-B733-42B4-9A96-B28C11889A8A}" type="presOf" srcId="{6FEC8B8E-E755-4B9C-9E44-6FDA56C0661D}" destId="{64797A81-15D2-467A-A568-442527D3578F}" srcOrd="0" destOrd="0" presId="urn:microsoft.com/office/officeart/2018/2/layout/IconLabelList"/>
    <dgm:cxn modelId="{1BDCF1AC-9DE6-4ED1-8BED-6EBEA43EAF66}" srcId="{10DA4DAB-ADD1-49BA-81C1-707E2154A517}" destId="{74EFFDAC-B444-47F5-B5F5-53D6A5EB3BD6}" srcOrd="3" destOrd="0" parTransId="{C6182893-12A2-4C0B-9899-A20CB787CB7C}" sibTransId="{C856EFC9-D418-4118-9E4D-77E0FF2EEA58}"/>
    <dgm:cxn modelId="{44D49BDC-B99C-4EC0-8B6C-9425A1479FF3}" srcId="{10DA4DAB-ADD1-49BA-81C1-707E2154A517}" destId="{255B55A4-C475-4939-BA3D-CAD39C31699D}" srcOrd="1" destOrd="0" parTransId="{94B7FED9-7660-4CEB-9A1E-05ED9035CA01}" sibTransId="{D5C43BFB-15C2-4E47-A4C7-039E354739AE}"/>
    <dgm:cxn modelId="{399918E5-CC20-438F-93F0-8CFC7C356F19}" srcId="{10DA4DAB-ADD1-49BA-81C1-707E2154A517}" destId="{38CFFDDA-388A-403C-AD42-DE7A55302BAF}" srcOrd="0" destOrd="0" parTransId="{22A3A49C-DC56-46B2-8996-7C9E39171ED8}" sibTransId="{249478B4-D111-4A4E-8011-109EE9B60CCA}"/>
    <dgm:cxn modelId="{253AE8FA-6EEE-4DE8-8E4C-0A8E3B19D91C}" type="presOf" srcId="{EBE5B205-4EA8-48AF-9D1F-AF5D4F631893}" destId="{5C53D635-D944-4E45-A1FD-923F9E5CB46E}" srcOrd="0" destOrd="0" presId="urn:microsoft.com/office/officeart/2018/2/layout/IconLabelList"/>
    <dgm:cxn modelId="{DBFDD5FE-B371-4485-B21B-E9121B432E06}" type="presOf" srcId="{255B55A4-C475-4939-BA3D-CAD39C31699D}" destId="{430F23D1-F8F5-4E0F-BD43-99D552BA7CD8}" srcOrd="0" destOrd="0" presId="urn:microsoft.com/office/officeart/2018/2/layout/IconLabelList"/>
    <dgm:cxn modelId="{715A5FDD-F69D-4802-BC76-A749C6066735}" type="presParOf" srcId="{1AC34359-5373-43A8-9FF3-6553D90551A0}" destId="{954A7956-4071-45EE-A150-DDF116C839C9}" srcOrd="0" destOrd="0" presId="urn:microsoft.com/office/officeart/2018/2/layout/IconLabelList"/>
    <dgm:cxn modelId="{F881E87C-72EF-4AD0-BB43-538D44098BA0}" type="presParOf" srcId="{954A7956-4071-45EE-A150-DDF116C839C9}" destId="{4F1BB04E-A80D-4B91-9706-D03A44862027}" srcOrd="0" destOrd="0" presId="urn:microsoft.com/office/officeart/2018/2/layout/IconLabelList"/>
    <dgm:cxn modelId="{092D85B6-BAED-4973-ADAA-BA8195753B59}" type="presParOf" srcId="{954A7956-4071-45EE-A150-DDF116C839C9}" destId="{F40A3C85-A57F-4EA8-ADFB-72CFC48A160A}" srcOrd="1" destOrd="0" presId="urn:microsoft.com/office/officeart/2018/2/layout/IconLabelList"/>
    <dgm:cxn modelId="{061F7FA3-2B6C-44C8-ABDD-0E852B97FF7C}" type="presParOf" srcId="{954A7956-4071-45EE-A150-DDF116C839C9}" destId="{B6FBA0AD-336B-49FB-9807-AEED5BEBE309}" srcOrd="2" destOrd="0" presId="urn:microsoft.com/office/officeart/2018/2/layout/IconLabelList"/>
    <dgm:cxn modelId="{64929E32-FD24-495E-BED5-7EBD95212977}" type="presParOf" srcId="{1AC34359-5373-43A8-9FF3-6553D90551A0}" destId="{A4493E52-DA4B-4DDB-A8C7-AEACA7620352}" srcOrd="1" destOrd="0" presId="urn:microsoft.com/office/officeart/2018/2/layout/IconLabelList"/>
    <dgm:cxn modelId="{66951E3B-26C1-45E6-BB54-5D83E10EB3CA}" type="presParOf" srcId="{1AC34359-5373-43A8-9FF3-6553D90551A0}" destId="{13C657C0-FD86-44DA-B844-7E09EDB58B72}" srcOrd="2" destOrd="0" presId="urn:microsoft.com/office/officeart/2018/2/layout/IconLabelList"/>
    <dgm:cxn modelId="{CA112AF3-9519-4B22-A3A8-F03A5EB9AF1E}" type="presParOf" srcId="{13C657C0-FD86-44DA-B844-7E09EDB58B72}" destId="{93D03AD3-3AAB-43E5-8F5B-6D50B7054690}" srcOrd="0" destOrd="0" presId="urn:microsoft.com/office/officeart/2018/2/layout/IconLabelList"/>
    <dgm:cxn modelId="{10B4C9A2-E0E9-4FC2-9796-048DF8B473AC}" type="presParOf" srcId="{13C657C0-FD86-44DA-B844-7E09EDB58B72}" destId="{570E58EA-4A36-444D-9948-31B23469A2EE}" srcOrd="1" destOrd="0" presId="urn:microsoft.com/office/officeart/2018/2/layout/IconLabelList"/>
    <dgm:cxn modelId="{AF975C38-0ECA-41FD-84C8-50CF38927D9C}" type="presParOf" srcId="{13C657C0-FD86-44DA-B844-7E09EDB58B72}" destId="{430F23D1-F8F5-4E0F-BD43-99D552BA7CD8}" srcOrd="2" destOrd="0" presId="urn:microsoft.com/office/officeart/2018/2/layout/IconLabelList"/>
    <dgm:cxn modelId="{19365F60-BB88-4FA6-9E11-925D665FE080}" type="presParOf" srcId="{1AC34359-5373-43A8-9FF3-6553D90551A0}" destId="{318ED265-5DF6-4700-9C69-7DD0685450A9}" srcOrd="3" destOrd="0" presId="urn:microsoft.com/office/officeart/2018/2/layout/IconLabelList"/>
    <dgm:cxn modelId="{561DEE40-C4CE-4551-8593-EC6B8530636B}" type="presParOf" srcId="{1AC34359-5373-43A8-9FF3-6553D90551A0}" destId="{DA92C89E-B455-45F5-ABCC-E1109E78E730}" srcOrd="4" destOrd="0" presId="urn:microsoft.com/office/officeart/2018/2/layout/IconLabelList"/>
    <dgm:cxn modelId="{B085BBB3-D4ED-448A-9B90-B96C560CC82F}" type="presParOf" srcId="{DA92C89E-B455-45F5-ABCC-E1109E78E730}" destId="{3928740F-9107-45AD-B3C1-20EE91B5E7D5}" srcOrd="0" destOrd="0" presId="urn:microsoft.com/office/officeart/2018/2/layout/IconLabelList"/>
    <dgm:cxn modelId="{BD8DE9E2-B5F4-449C-9C7C-96CCDD56B120}" type="presParOf" srcId="{DA92C89E-B455-45F5-ABCC-E1109E78E730}" destId="{54CA2043-6A46-4A6F-85F9-6D0389F337B7}" srcOrd="1" destOrd="0" presId="urn:microsoft.com/office/officeart/2018/2/layout/IconLabelList"/>
    <dgm:cxn modelId="{8A2AB508-AA9B-4E6C-BD2A-BE03A9BC27B9}" type="presParOf" srcId="{DA92C89E-B455-45F5-ABCC-E1109E78E730}" destId="{64797A81-15D2-467A-A568-442527D3578F}" srcOrd="2" destOrd="0" presId="urn:microsoft.com/office/officeart/2018/2/layout/IconLabelList"/>
    <dgm:cxn modelId="{EF844FA9-6B03-48F8-AFAF-6463E7A593ED}" type="presParOf" srcId="{1AC34359-5373-43A8-9FF3-6553D90551A0}" destId="{14DD9525-4145-49F8-8BA4-860EB4A590E9}" srcOrd="5" destOrd="0" presId="urn:microsoft.com/office/officeart/2018/2/layout/IconLabelList"/>
    <dgm:cxn modelId="{8DBF9C59-3568-4857-B772-8422AC093E96}" type="presParOf" srcId="{1AC34359-5373-43A8-9FF3-6553D90551A0}" destId="{3D5E1554-DB3F-43F6-93DD-AF4598C48135}" srcOrd="6" destOrd="0" presId="urn:microsoft.com/office/officeart/2018/2/layout/IconLabelList"/>
    <dgm:cxn modelId="{353627E9-D1F5-4CA8-ADD3-330B36DFF5C9}" type="presParOf" srcId="{3D5E1554-DB3F-43F6-93DD-AF4598C48135}" destId="{FE987971-B569-47B4-8296-3D4420C83F05}" srcOrd="0" destOrd="0" presId="urn:microsoft.com/office/officeart/2018/2/layout/IconLabelList"/>
    <dgm:cxn modelId="{690884FD-2BF9-4A19-85F1-0A9AB23D6394}" type="presParOf" srcId="{3D5E1554-DB3F-43F6-93DD-AF4598C48135}" destId="{A7DE1F9C-69DF-4BA4-AAAB-D1E073F88D4F}" srcOrd="1" destOrd="0" presId="urn:microsoft.com/office/officeart/2018/2/layout/IconLabelList"/>
    <dgm:cxn modelId="{FA32F10D-8D9F-40B4-BC5C-09194910AC0D}" type="presParOf" srcId="{3D5E1554-DB3F-43F6-93DD-AF4598C48135}" destId="{AE20EEB0-8DDA-4C55-85E7-B259AF85E676}" srcOrd="2" destOrd="0" presId="urn:microsoft.com/office/officeart/2018/2/layout/IconLabelList"/>
    <dgm:cxn modelId="{24888227-4E12-4B47-A73E-8099A861D0A3}" type="presParOf" srcId="{1AC34359-5373-43A8-9FF3-6553D90551A0}" destId="{E4F10A87-DAF8-42EE-B325-3BA9D314C371}" srcOrd="7" destOrd="0" presId="urn:microsoft.com/office/officeart/2018/2/layout/IconLabelList"/>
    <dgm:cxn modelId="{4041E79E-DB29-4A0F-A71D-8D224ECFB47F}" type="presParOf" srcId="{1AC34359-5373-43A8-9FF3-6553D90551A0}" destId="{9A365AAD-6135-4B5A-A6EC-F3FC883104B6}" srcOrd="8" destOrd="0" presId="urn:microsoft.com/office/officeart/2018/2/layout/IconLabelList"/>
    <dgm:cxn modelId="{ACD3A942-668E-4C5D-BD65-E30496916975}" type="presParOf" srcId="{9A365AAD-6135-4B5A-A6EC-F3FC883104B6}" destId="{94505D2B-E1F8-48A8-9187-B05E4527E532}" srcOrd="0" destOrd="0" presId="urn:microsoft.com/office/officeart/2018/2/layout/IconLabelList"/>
    <dgm:cxn modelId="{09187D94-AA65-4F41-916D-04D28E83DCE1}" type="presParOf" srcId="{9A365AAD-6135-4B5A-A6EC-F3FC883104B6}" destId="{65C4E0B6-3A30-40C6-A591-CBDE8049F006}" srcOrd="1" destOrd="0" presId="urn:microsoft.com/office/officeart/2018/2/layout/IconLabelList"/>
    <dgm:cxn modelId="{1DE32A2C-72D8-4B26-A0B4-4DB4254487B0}" type="presParOf" srcId="{9A365AAD-6135-4B5A-A6EC-F3FC883104B6}" destId="{5C53D635-D944-4E45-A1FD-923F9E5CB46E}"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CAAFF8-0695-D249-BB19-4D74C0F43124}"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A2CA1A57-77E4-9D4A-A2C4-FF7DF9BBF216}">
      <dgm:prSet phldrT="[Text]"/>
      <dgm:spPr/>
      <dgm:t>
        <a:bodyPr/>
        <a:lstStyle/>
        <a:p>
          <a:r>
            <a:rPr lang="en-US" dirty="0" err="1"/>
            <a:t>Resourses</a:t>
          </a:r>
          <a:endParaRPr lang="en-US" dirty="0"/>
        </a:p>
      </dgm:t>
    </dgm:pt>
    <dgm:pt modelId="{026921AE-7ADC-D240-8404-C340AFB8C128}" type="parTrans" cxnId="{B2CE1492-3158-5B4D-857E-BACE928B0343}">
      <dgm:prSet/>
      <dgm:spPr/>
      <dgm:t>
        <a:bodyPr/>
        <a:lstStyle/>
        <a:p>
          <a:endParaRPr lang="en-US"/>
        </a:p>
      </dgm:t>
    </dgm:pt>
    <dgm:pt modelId="{65E7D0C1-7218-AF42-A554-FE09239EAB76}" type="sibTrans" cxnId="{B2CE1492-3158-5B4D-857E-BACE928B0343}">
      <dgm:prSet/>
      <dgm:spPr/>
      <dgm:t>
        <a:bodyPr/>
        <a:lstStyle/>
        <a:p>
          <a:endParaRPr lang="en-US"/>
        </a:p>
      </dgm:t>
    </dgm:pt>
    <dgm:pt modelId="{903C17FA-4B0B-F240-98DB-490A95F4539A}">
      <dgm:prSet phldrT="[Text]" custT="1"/>
      <dgm:spPr/>
      <dgm:t>
        <a:bodyPr/>
        <a:lstStyle/>
        <a:p>
          <a:endParaRPr lang="en-US" sz="1800" dirty="0"/>
        </a:p>
      </dgm:t>
    </dgm:pt>
    <dgm:pt modelId="{7032F14F-6665-964D-8D71-9EE819B373BC}" type="parTrans" cxnId="{F78DD325-0F2E-6248-9106-ED9DACF2C41F}">
      <dgm:prSet/>
      <dgm:spPr/>
      <dgm:t>
        <a:bodyPr/>
        <a:lstStyle/>
        <a:p>
          <a:endParaRPr lang="en-US"/>
        </a:p>
      </dgm:t>
    </dgm:pt>
    <dgm:pt modelId="{F7D9F33A-2EDB-7A47-92A6-CFD6AA87A83E}" type="sibTrans" cxnId="{F78DD325-0F2E-6248-9106-ED9DACF2C41F}">
      <dgm:prSet/>
      <dgm:spPr/>
      <dgm:t>
        <a:bodyPr/>
        <a:lstStyle/>
        <a:p>
          <a:endParaRPr lang="en-US"/>
        </a:p>
      </dgm:t>
    </dgm:pt>
    <dgm:pt modelId="{5B18ED8A-C271-D04C-B165-37ADB77342A0}">
      <dgm:prSet phldrT="[Text]"/>
      <dgm:spPr/>
      <dgm:t>
        <a:bodyPr/>
        <a:lstStyle/>
        <a:p>
          <a:r>
            <a:rPr lang="en-US" dirty="0"/>
            <a:t>Data collection</a:t>
          </a:r>
        </a:p>
      </dgm:t>
    </dgm:pt>
    <dgm:pt modelId="{FB0F713B-9195-B047-970B-694CDBBBA246}" type="parTrans" cxnId="{09C4E094-FFD1-1E46-991F-13AF02D26259}">
      <dgm:prSet/>
      <dgm:spPr/>
      <dgm:t>
        <a:bodyPr/>
        <a:lstStyle/>
        <a:p>
          <a:endParaRPr lang="en-US"/>
        </a:p>
      </dgm:t>
    </dgm:pt>
    <dgm:pt modelId="{83C57C92-68F8-1A47-884D-8E33033D8823}" type="sibTrans" cxnId="{09C4E094-FFD1-1E46-991F-13AF02D26259}">
      <dgm:prSet/>
      <dgm:spPr/>
      <dgm:t>
        <a:bodyPr/>
        <a:lstStyle/>
        <a:p>
          <a:endParaRPr lang="en-US"/>
        </a:p>
      </dgm:t>
    </dgm:pt>
    <dgm:pt modelId="{12525E22-66F6-DD47-A0CC-A411BB787A5D}">
      <dgm:prSet phldrT="[Text]" custT="1"/>
      <dgm:spPr/>
      <dgm:t>
        <a:bodyPr/>
        <a:lstStyle/>
        <a:p>
          <a:r>
            <a:rPr lang="en-US" sz="1800" dirty="0"/>
            <a:t>https://builderbody.ru/pitanie-dlya-nabora-myshechnoj-massy/</a:t>
          </a:r>
        </a:p>
      </dgm:t>
    </dgm:pt>
    <dgm:pt modelId="{EDDA4FF8-F3FE-3D43-A247-BD04B7B12CB5}" type="parTrans" cxnId="{2179A21F-0686-F04B-8D30-E57E001C76E4}">
      <dgm:prSet/>
      <dgm:spPr/>
      <dgm:t>
        <a:bodyPr/>
        <a:lstStyle/>
        <a:p>
          <a:endParaRPr lang="en-US"/>
        </a:p>
      </dgm:t>
    </dgm:pt>
    <dgm:pt modelId="{7B7055EC-811D-FF49-8660-7AE8739F9C48}" type="sibTrans" cxnId="{2179A21F-0686-F04B-8D30-E57E001C76E4}">
      <dgm:prSet/>
      <dgm:spPr/>
      <dgm:t>
        <a:bodyPr/>
        <a:lstStyle/>
        <a:p>
          <a:endParaRPr lang="en-US"/>
        </a:p>
      </dgm:t>
    </dgm:pt>
    <dgm:pt modelId="{6E037310-5FD4-B94B-9472-F6D290C78F63}">
      <dgm:prSet phldrT="[Text]"/>
      <dgm:spPr/>
      <dgm:t>
        <a:bodyPr/>
        <a:lstStyle/>
        <a:p>
          <a:r>
            <a:rPr lang="en-US" dirty="0"/>
            <a:t>Process analysis</a:t>
          </a:r>
        </a:p>
      </dgm:t>
    </dgm:pt>
    <dgm:pt modelId="{DC88BB63-1D09-734B-B7ED-7C68AC03372F}" type="parTrans" cxnId="{141FCA84-18F5-FB46-866E-2A74A1EA9692}">
      <dgm:prSet/>
      <dgm:spPr/>
      <dgm:t>
        <a:bodyPr/>
        <a:lstStyle/>
        <a:p>
          <a:endParaRPr lang="en-US"/>
        </a:p>
      </dgm:t>
    </dgm:pt>
    <dgm:pt modelId="{EF7696FD-8B4C-C743-A21C-C9E1BF15F578}" type="sibTrans" cxnId="{141FCA84-18F5-FB46-866E-2A74A1EA9692}">
      <dgm:prSet/>
      <dgm:spPr/>
      <dgm:t>
        <a:bodyPr/>
        <a:lstStyle/>
        <a:p>
          <a:endParaRPr lang="en-US"/>
        </a:p>
      </dgm:t>
    </dgm:pt>
    <dgm:pt modelId="{E422F672-69D4-CF49-AB00-AF75A8AD8FF2}">
      <dgm:prSet phldrT="[Text]" custT="1"/>
      <dgm:spPr/>
      <dgm:t>
        <a:bodyPr/>
        <a:lstStyle/>
        <a:p>
          <a:endParaRPr lang="en-US" sz="1400" dirty="0">
            <a:solidFill>
              <a:schemeClr val="tx2">
                <a:lumMod val="50000"/>
              </a:schemeClr>
            </a:solidFill>
          </a:endParaRPr>
        </a:p>
      </dgm:t>
    </dgm:pt>
    <dgm:pt modelId="{B2AED055-FB09-5349-A6E6-9110ABE9AD4B}" type="parTrans" cxnId="{84E70E41-EAFB-EF4A-8FE7-D8F6358138B3}">
      <dgm:prSet/>
      <dgm:spPr/>
      <dgm:t>
        <a:bodyPr/>
        <a:lstStyle/>
        <a:p>
          <a:endParaRPr lang="en-US"/>
        </a:p>
      </dgm:t>
    </dgm:pt>
    <dgm:pt modelId="{131BB109-22C5-4B4F-8800-7AEF17F1221C}" type="sibTrans" cxnId="{84E70E41-EAFB-EF4A-8FE7-D8F6358138B3}">
      <dgm:prSet/>
      <dgm:spPr/>
      <dgm:t>
        <a:bodyPr/>
        <a:lstStyle/>
        <a:p>
          <a:endParaRPr lang="en-US"/>
        </a:p>
      </dgm:t>
    </dgm:pt>
    <dgm:pt modelId="{0CF5B4C2-42C0-4B81-A178-7E3DD59618BA}">
      <dgm:prSet custT="1"/>
      <dgm:spPr/>
      <dgm:t>
        <a:bodyPr/>
        <a:lstStyle/>
        <a:p>
          <a:r>
            <a:rPr lang="en-US" sz="1800" dirty="0"/>
            <a:t>Backend of Telegram bot is written on Python </a:t>
          </a:r>
          <a:endParaRPr lang="ru-RU" sz="1800" dirty="0">
            <a:solidFill>
              <a:schemeClr val="tx2">
                <a:lumMod val="50000"/>
              </a:schemeClr>
            </a:solidFill>
          </a:endParaRPr>
        </a:p>
      </dgm:t>
    </dgm:pt>
    <dgm:pt modelId="{BB3C7C8E-D258-4211-A2B9-2F36D49C5D2D}" type="parTrans" cxnId="{14F5CB65-6D96-4CA2-9933-0EB752E79730}">
      <dgm:prSet/>
      <dgm:spPr/>
      <dgm:t>
        <a:bodyPr/>
        <a:lstStyle/>
        <a:p>
          <a:endParaRPr lang="ru-RU"/>
        </a:p>
      </dgm:t>
    </dgm:pt>
    <dgm:pt modelId="{059D3EC3-CA46-40B6-A97A-FBB1B470859F}" type="sibTrans" cxnId="{14F5CB65-6D96-4CA2-9933-0EB752E79730}">
      <dgm:prSet/>
      <dgm:spPr/>
      <dgm:t>
        <a:bodyPr/>
        <a:lstStyle/>
        <a:p>
          <a:endParaRPr lang="ru-RU"/>
        </a:p>
      </dgm:t>
    </dgm:pt>
    <dgm:pt modelId="{7BA72D2F-E7AA-4E22-844D-083BA033E738}">
      <dgm:prSet phldrT="[Text]" custT="1"/>
      <dgm:spPr/>
      <dgm:t>
        <a:bodyPr/>
        <a:lstStyle/>
        <a:p>
          <a:r>
            <a:rPr lang="en-US" sz="1800" dirty="0"/>
            <a:t>https://mydiets.ru</a:t>
          </a:r>
        </a:p>
      </dgm:t>
    </dgm:pt>
    <dgm:pt modelId="{AAB351C6-BA65-45F3-A98A-F9A06A451984}" type="parTrans" cxnId="{F25CF008-ADE1-4175-BC0E-3194B1236C85}">
      <dgm:prSet/>
      <dgm:spPr/>
      <dgm:t>
        <a:bodyPr/>
        <a:lstStyle/>
        <a:p>
          <a:endParaRPr lang="ru-RU"/>
        </a:p>
      </dgm:t>
    </dgm:pt>
    <dgm:pt modelId="{CE609354-D168-43E1-81FD-8937EF4DCECE}" type="sibTrans" cxnId="{F25CF008-ADE1-4175-BC0E-3194B1236C85}">
      <dgm:prSet/>
      <dgm:spPr/>
      <dgm:t>
        <a:bodyPr/>
        <a:lstStyle/>
        <a:p>
          <a:endParaRPr lang="ru-RU"/>
        </a:p>
      </dgm:t>
    </dgm:pt>
    <dgm:pt modelId="{C520C73F-2982-44B7-86B3-24784CE020C5}">
      <dgm:prSet custT="1"/>
      <dgm:spPr/>
      <dgm:t>
        <a:bodyPr/>
        <a:lstStyle/>
        <a:p>
          <a:r>
            <a:rPr lang="en-US" sz="1800" dirty="0">
              <a:solidFill>
                <a:schemeClr val="tx2">
                  <a:lumMod val="50000"/>
                </a:schemeClr>
              </a:solidFill>
            </a:rPr>
            <a:t>The compiler is PyCharm 2020 </a:t>
          </a:r>
          <a:endParaRPr lang="ru-RU" sz="1800" dirty="0">
            <a:solidFill>
              <a:schemeClr val="tx2">
                <a:lumMod val="50000"/>
              </a:schemeClr>
            </a:solidFill>
          </a:endParaRPr>
        </a:p>
      </dgm:t>
    </dgm:pt>
    <dgm:pt modelId="{41626573-7196-464F-9352-132DD36D84EB}" type="parTrans" cxnId="{41A0933C-D195-41AC-8609-D87E5926F6DE}">
      <dgm:prSet/>
      <dgm:spPr/>
      <dgm:t>
        <a:bodyPr/>
        <a:lstStyle/>
        <a:p>
          <a:endParaRPr lang="ru-RU"/>
        </a:p>
      </dgm:t>
    </dgm:pt>
    <dgm:pt modelId="{A8BF2A81-C5D6-4199-9CA5-B48137578581}" type="sibTrans" cxnId="{41A0933C-D195-41AC-8609-D87E5926F6DE}">
      <dgm:prSet/>
      <dgm:spPr/>
      <dgm:t>
        <a:bodyPr/>
        <a:lstStyle/>
        <a:p>
          <a:endParaRPr lang="ru-RU"/>
        </a:p>
      </dgm:t>
    </dgm:pt>
    <dgm:pt modelId="{931B0683-8E9C-42F0-A33D-1E97E52735E1}">
      <dgm:prSet custT="1"/>
      <dgm:spPr/>
      <dgm:t>
        <a:bodyPr/>
        <a:lstStyle/>
        <a:p>
          <a:r>
            <a:rPr lang="en-US" sz="1800" b="0" i="0" dirty="0">
              <a:hlinkClick xmlns:r="http://schemas.openxmlformats.org/officeDocument/2006/relationships" r:id="rId1" tooltip="https://habr.com/ru/post/442800/"/>
            </a:rPr>
            <a:t>https://habr.com/ru/post/442800/</a:t>
          </a:r>
          <a:endParaRPr lang="en-US" sz="1800" dirty="0"/>
        </a:p>
      </dgm:t>
    </dgm:pt>
    <dgm:pt modelId="{F91D0581-36C0-4EA2-BF8F-52628E2CE399}" type="parTrans" cxnId="{83896DF0-10B1-49B7-B23F-AE910301BC4F}">
      <dgm:prSet/>
      <dgm:spPr/>
      <dgm:t>
        <a:bodyPr/>
        <a:lstStyle/>
        <a:p>
          <a:endParaRPr lang="ru-RU"/>
        </a:p>
      </dgm:t>
    </dgm:pt>
    <dgm:pt modelId="{AC8BCC73-D6BA-4454-9783-1BD5FD46F398}" type="sibTrans" cxnId="{83896DF0-10B1-49B7-B23F-AE910301BC4F}">
      <dgm:prSet/>
      <dgm:spPr/>
      <dgm:t>
        <a:bodyPr/>
        <a:lstStyle/>
        <a:p>
          <a:endParaRPr lang="ru-RU"/>
        </a:p>
      </dgm:t>
    </dgm:pt>
    <dgm:pt modelId="{641E60B0-68DF-43AB-9F46-5DE36460227E}">
      <dgm:prSet custT="1"/>
      <dgm:spPr/>
      <dgm:t>
        <a:bodyPr/>
        <a:lstStyle/>
        <a:p>
          <a:endParaRPr lang="en-US" sz="1800" dirty="0"/>
        </a:p>
      </dgm:t>
    </dgm:pt>
    <dgm:pt modelId="{8D0DA98C-63C1-4173-AF12-ED86DEA0B44F}" type="parTrans" cxnId="{2014C33C-3B7E-4E5B-9391-C2F7D979B035}">
      <dgm:prSet/>
      <dgm:spPr/>
      <dgm:t>
        <a:bodyPr/>
        <a:lstStyle/>
        <a:p>
          <a:endParaRPr lang="ru-RU"/>
        </a:p>
      </dgm:t>
    </dgm:pt>
    <dgm:pt modelId="{E0B1CF90-F371-48EA-AAA8-9194DE225819}" type="sibTrans" cxnId="{2014C33C-3B7E-4E5B-9391-C2F7D979B035}">
      <dgm:prSet/>
      <dgm:spPr/>
      <dgm:t>
        <a:bodyPr/>
        <a:lstStyle/>
        <a:p>
          <a:endParaRPr lang="ru-RU"/>
        </a:p>
      </dgm:t>
    </dgm:pt>
    <dgm:pt modelId="{CB1957C2-AE5C-4874-B15A-4CA3B08D2FC2}">
      <dgm:prSet custT="1"/>
      <dgm:spPr/>
      <dgm:t>
        <a:bodyPr/>
        <a:lstStyle/>
        <a:p>
          <a:r>
            <a:rPr lang="en-US" sz="1800" dirty="0"/>
            <a:t>Geek Code</a:t>
          </a:r>
        </a:p>
      </dgm:t>
    </dgm:pt>
    <dgm:pt modelId="{A45C956D-3998-4367-AB2F-92B88856A740}" type="parTrans" cxnId="{EC3F8057-72F4-48E2-BDA5-70655EC5408B}">
      <dgm:prSet/>
      <dgm:spPr/>
      <dgm:t>
        <a:bodyPr/>
        <a:lstStyle/>
        <a:p>
          <a:endParaRPr lang="ru-RU"/>
        </a:p>
      </dgm:t>
    </dgm:pt>
    <dgm:pt modelId="{D052B2A7-BBAA-491F-BC51-5CB00DF0DC37}" type="sibTrans" cxnId="{EC3F8057-72F4-48E2-BDA5-70655EC5408B}">
      <dgm:prSet/>
      <dgm:spPr/>
      <dgm:t>
        <a:bodyPr/>
        <a:lstStyle/>
        <a:p>
          <a:endParaRPr lang="ru-RU"/>
        </a:p>
      </dgm:t>
    </dgm:pt>
    <dgm:pt modelId="{0EF63D6E-9D3A-4319-9960-2BC8E1212A73}">
      <dgm:prSet custT="1"/>
      <dgm:spPr/>
      <dgm:t>
        <a:bodyPr/>
        <a:lstStyle/>
        <a:p>
          <a:r>
            <a:rPr lang="en-US" sz="1800" dirty="0">
              <a:solidFill>
                <a:schemeClr val="tx2">
                  <a:lumMod val="50000"/>
                </a:schemeClr>
              </a:solidFill>
            </a:rPr>
            <a:t>GitHub</a:t>
          </a:r>
          <a:endParaRPr lang="ru-RU" sz="1800" dirty="0">
            <a:solidFill>
              <a:schemeClr val="tx2">
                <a:lumMod val="50000"/>
              </a:schemeClr>
            </a:solidFill>
          </a:endParaRPr>
        </a:p>
      </dgm:t>
    </dgm:pt>
    <dgm:pt modelId="{312C483E-D828-4AD5-AB8B-CAEB0534BD09}" type="parTrans" cxnId="{F8999D23-47CB-4B58-8841-443E4757F9EC}">
      <dgm:prSet/>
      <dgm:spPr/>
      <dgm:t>
        <a:bodyPr/>
        <a:lstStyle/>
        <a:p>
          <a:endParaRPr lang="ru-RU"/>
        </a:p>
      </dgm:t>
    </dgm:pt>
    <dgm:pt modelId="{9EDC903D-D34F-43E2-B793-CDB90B77B3A2}" type="sibTrans" cxnId="{F8999D23-47CB-4B58-8841-443E4757F9EC}">
      <dgm:prSet/>
      <dgm:spPr/>
      <dgm:t>
        <a:bodyPr/>
        <a:lstStyle/>
        <a:p>
          <a:endParaRPr lang="ru-RU"/>
        </a:p>
      </dgm:t>
    </dgm:pt>
    <dgm:pt modelId="{76D35C6B-A92B-004E-A8AC-53EEC658F341}" type="pres">
      <dgm:prSet presAssocID="{34CAAFF8-0695-D249-BB19-4D74C0F43124}" presName="Name0" presStyleCnt="0">
        <dgm:presLayoutVars>
          <dgm:dir/>
          <dgm:animLvl val="lvl"/>
          <dgm:resizeHandles val="exact"/>
        </dgm:presLayoutVars>
      </dgm:prSet>
      <dgm:spPr/>
    </dgm:pt>
    <dgm:pt modelId="{AC4A2C44-DA4E-2941-8DC8-213EA690C7D4}" type="pres">
      <dgm:prSet presAssocID="{34CAAFF8-0695-D249-BB19-4D74C0F43124}" presName="tSp" presStyleCnt="0"/>
      <dgm:spPr/>
    </dgm:pt>
    <dgm:pt modelId="{7E9BF8E8-E74B-FD44-884D-501EFDB9A134}" type="pres">
      <dgm:prSet presAssocID="{34CAAFF8-0695-D249-BB19-4D74C0F43124}" presName="bSp" presStyleCnt="0"/>
      <dgm:spPr/>
    </dgm:pt>
    <dgm:pt modelId="{D2661096-3F04-7649-BB2F-50CA6CE91B4F}" type="pres">
      <dgm:prSet presAssocID="{34CAAFF8-0695-D249-BB19-4D74C0F43124}" presName="process" presStyleCnt="0"/>
      <dgm:spPr/>
    </dgm:pt>
    <dgm:pt modelId="{E0730279-1F38-6A48-A29D-B10A8746C890}" type="pres">
      <dgm:prSet presAssocID="{A2CA1A57-77E4-9D4A-A2C4-FF7DF9BBF216}" presName="composite1" presStyleCnt="0"/>
      <dgm:spPr/>
    </dgm:pt>
    <dgm:pt modelId="{D98D365C-E105-4847-B40F-95423E5855D2}" type="pres">
      <dgm:prSet presAssocID="{A2CA1A57-77E4-9D4A-A2C4-FF7DF9BBF216}" presName="dummyNode1" presStyleLbl="node1" presStyleIdx="0" presStyleCnt="3"/>
      <dgm:spPr/>
    </dgm:pt>
    <dgm:pt modelId="{05B02CA9-EBEB-414D-8178-AEC1B6CB15F3}" type="pres">
      <dgm:prSet presAssocID="{A2CA1A57-77E4-9D4A-A2C4-FF7DF9BBF216}" presName="childNode1" presStyleLbl="bgAcc1" presStyleIdx="0" presStyleCnt="3" custScaleX="113072" custScaleY="117334">
        <dgm:presLayoutVars>
          <dgm:bulletEnabled val="1"/>
        </dgm:presLayoutVars>
      </dgm:prSet>
      <dgm:spPr/>
    </dgm:pt>
    <dgm:pt modelId="{7AF7768C-D956-B54E-AA85-1880671CDDE3}" type="pres">
      <dgm:prSet presAssocID="{A2CA1A57-77E4-9D4A-A2C4-FF7DF9BBF216}" presName="childNode1tx" presStyleLbl="bgAcc1" presStyleIdx="0" presStyleCnt="3">
        <dgm:presLayoutVars>
          <dgm:bulletEnabled val="1"/>
        </dgm:presLayoutVars>
      </dgm:prSet>
      <dgm:spPr/>
    </dgm:pt>
    <dgm:pt modelId="{D8470A18-DB26-5846-9511-EDB70A17992C}" type="pres">
      <dgm:prSet presAssocID="{A2CA1A57-77E4-9D4A-A2C4-FF7DF9BBF216}" presName="parentNode1" presStyleLbl="node1" presStyleIdx="0" presStyleCnt="3" custLinFactY="470339" custLinFactNeighborY="500000">
        <dgm:presLayoutVars>
          <dgm:chMax val="1"/>
          <dgm:bulletEnabled val="1"/>
        </dgm:presLayoutVars>
      </dgm:prSet>
      <dgm:spPr/>
    </dgm:pt>
    <dgm:pt modelId="{2627E5E9-F699-B24B-9ADA-2ADA53F6191C}" type="pres">
      <dgm:prSet presAssocID="{A2CA1A57-77E4-9D4A-A2C4-FF7DF9BBF216}" presName="connSite1" presStyleCnt="0"/>
      <dgm:spPr/>
    </dgm:pt>
    <dgm:pt modelId="{D03123E1-B127-6147-A934-136868D2B47E}" type="pres">
      <dgm:prSet presAssocID="{65E7D0C1-7218-AF42-A554-FE09239EAB76}" presName="Name9" presStyleLbl="sibTrans2D1" presStyleIdx="0" presStyleCnt="2"/>
      <dgm:spPr/>
    </dgm:pt>
    <dgm:pt modelId="{54BF2ECB-5FFB-BC40-BA67-4B919CA438F3}" type="pres">
      <dgm:prSet presAssocID="{5B18ED8A-C271-D04C-B165-37ADB77342A0}" presName="composite2" presStyleCnt="0"/>
      <dgm:spPr/>
    </dgm:pt>
    <dgm:pt modelId="{87F2BED3-4E2C-3240-9D5B-B36E7E3FE4E7}" type="pres">
      <dgm:prSet presAssocID="{5B18ED8A-C271-D04C-B165-37ADB77342A0}" presName="dummyNode2" presStyleLbl="node1" presStyleIdx="0" presStyleCnt="3"/>
      <dgm:spPr/>
    </dgm:pt>
    <dgm:pt modelId="{38218E68-0EB2-5646-A35A-806A4A6EB22A}" type="pres">
      <dgm:prSet presAssocID="{5B18ED8A-C271-D04C-B165-37ADB77342A0}" presName="childNode2" presStyleLbl="bgAcc1" presStyleIdx="1" presStyleCnt="3" custScaleX="105239" custScaleY="118637" custLinFactNeighborX="2288" custLinFactNeighborY="-529">
        <dgm:presLayoutVars>
          <dgm:bulletEnabled val="1"/>
        </dgm:presLayoutVars>
      </dgm:prSet>
      <dgm:spPr/>
    </dgm:pt>
    <dgm:pt modelId="{D690EE11-BA93-F448-87C1-3A16982C43C3}" type="pres">
      <dgm:prSet presAssocID="{5B18ED8A-C271-D04C-B165-37ADB77342A0}" presName="childNode2tx" presStyleLbl="bgAcc1" presStyleIdx="1" presStyleCnt="3">
        <dgm:presLayoutVars>
          <dgm:bulletEnabled val="1"/>
        </dgm:presLayoutVars>
      </dgm:prSet>
      <dgm:spPr/>
    </dgm:pt>
    <dgm:pt modelId="{63236BA2-4E4F-7C41-A5F1-1650F0F99986}" type="pres">
      <dgm:prSet presAssocID="{5B18ED8A-C271-D04C-B165-37ADB77342A0}" presName="parentNode2" presStyleLbl="node1" presStyleIdx="1" presStyleCnt="3">
        <dgm:presLayoutVars>
          <dgm:chMax val="0"/>
          <dgm:bulletEnabled val="1"/>
        </dgm:presLayoutVars>
      </dgm:prSet>
      <dgm:spPr/>
    </dgm:pt>
    <dgm:pt modelId="{E7C85615-9F2C-6041-9105-311CF46ED509}" type="pres">
      <dgm:prSet presAssocID="{5B18ED8A-C271-D04C-B165-37ADB77342A0}" presName="connSite2" presStyleCnt="0"/>
      <dgm:spPr/>
    </dgm:pt>
    <dgm:pt modelId="{1F1A0D9D-55FB-0D43-9444-B89DA31A4906}" type="pres">
      <dgm:prSet presAssocID="{83C57C92-68F8-1A47-884D-8E33033D8823}" presName="Name18" presStyleLbl="sibTrans2D1" presStyleIdx="1" presStyleCnt="2"/>
      <dgm:spPr/>
    </dgm:pt>
    <dgm:pt modelId="{9AA6DC1B-9889-1047-9919-15C5C657F8E2}" type="pres">
      <dgm:prSet presAssocID="{6E037310-5FD4-B94B-9472-F6D290C78F63}" presName="composite1" presStyleCnt="0"/>
      <dgm:spPr/>
    </dgm:pt>
    <dgm:pt modelId="{55BF7F37-DF03-9045-80C6-9F8C3FBDF191}" type="pres">
      <dgm:prSet presAssocID="{6E037310-5FD4-B94B-9472-F6D290C78F63}" presName="dummyNode1" presStyleLbl="node1" presStyleIdx="1" presStyleCnt="3"/>
      <dgm:spPr/>
    </dgm:pt>
    <dgm:pt modelId="{1FBE408E-3BC8-A74C-9D68-EE04236B98F1}" type="pres">
      <dgm:prSet presAssocID="{6E037310-5FD4-B94B-9472-F6D290C78F63}" presName="childNode1" presStyleLbl="bgAcc1" presStyleIdx="2" presStyleCnt="3" custScaleY="119706" custLinFactNeighborX="371" custLinFactNeighborY="-901">
        <dgm:presLayoutVars>
          <dgm:bulletEnabled val="1"/>
        </dgm:presLayoutVars>
      </dgm:prSet>
      <dgm:spPr/>
    </dgm:pt>
    <dgm:pt modelId="{B33834E8-55F4-6E48-B75A-63A8A04D893B}" type="pres">
      <dgm:prSet presAssocID="{6E037310-5FD4-B94B-9472-F6D290C78F63}" presName="childNode1tx" presStyleLbl="bgAcc1" presStyleIdx="2" presStyleCnt="3">
        <dgm:presLayoutVars>
          <dgm:bulletEnabled val="1"/>
        </dgm:presLayoutVars>
      </dgm:prSet>
      <dgm:spPr/>
    </dgm:pt>
    <dgm:pt modelId="{4AAE47A5-2F0A-4748-81A2-8AD598146B1D}" type="pres">
      <dgm:prSet presAssocID="{6E037310-5FD4-B94B-9472-F6D290C78F63}" presName="parentNode1" presStyleLbl="node1" presStyleIdx="2" presStyleCnt="3" custLinFactY="470339" custLinFactNeighborY="500000">
        <dgm:presLayoutVars>
          <dgm:chMax val="1"/>
          <dgm:bulletEnabled val="1"/>
        </dgm:presLayoutVars>
      </dgm:prSet>
      <dgm:spPr/>
    </dgm:pt>
    <dgm:pt modelId="{5AE2869F-F374-DD49-82A2-625CC0D0783D}" type="pres">
      <dgm:prSet presAssocID="{6E037310-5FD4-B94B-9472-F6D290C78F63}" presName="connSite1" presStyleCnt="0"/>
      <dgm:spPr/>
    </dgm:pt>
  </dgm:ptLst>
  <dgm:cxnLst>
    <dgm:cxn modelId="{49FF5804-E174-4DF8-ABA9-5202465BAD90}" type="presOf" srcId="{931B0683-8E9C-42F0-A33D-1E97E52735E1}" destId="{05B02CA9-EBEB-414D-8178-AEC1B6CB15F3}" srcOrd="0" destOrd="2" presId="urn:microsoft.com/office/officeart/2005/8/layout/hProcess4"/>
    <dgm:cxn modelId="{F25CF008-ADE1-4175-BC0E-3194B1236C85}" srcId="{5B18ED8A-C271-D04C-B165-37ADB77342A0}" destId="{7BA72D2F-E7AA-4E22-844D-083BA033E738}" srcOrd="1" destOrd="0" parTransId="{AAB351C6-BA65-45F3-A98A-F9A06A451984}" sibTransId="{CE609354-D168-43E1-81FD-8937EF4DCECE}"/>
    <dgm:cxn modelId="{3380DC16-858F-8D4F-AA92-F721AC5D3EBD}" type="presOf" srcId="{65E7D0C1-7218-AF42-A554-FE09239EAB76}" destId="{D03123E1-B127-6147-A934-136868D2B47E}" srcOrd="0" destOrd="0" presId="urn:microsoft.com/office/officeart/2005/8/layout/hProcess4"/>
    <dgm:cxn modelId="{55AC0F1B-0E4E-B047-BAB6-2930DD38C606}" type="presOf" srcId="{34CAAFF8-0695-D249-BB19-4D74C0F43124}" destId="{76D35C6B-A92B-004E-A8AC-53EEC658F341}" srcOrd="0" destOrd="0" presId="urn:microsoft.com/office/officeart/2005/8/layout/hProcess4"/>
    <dgm:cxn modelId="{6E6C841B-89CE-4AE1-A41E-01F03B459C98}" type="presOf" srcId="{641E60B0-68DF-43AB-9F46-5DE36460227E}" destId="{05B02CA9-EBEB-414D-8178-AEC1B6CB15F3}" srcOrd="0" destOrd="3" presId="urn:microsoft.com/office/officeart/2005/8/layout/hProcess4"/>
    <dgm:cxn modelId="{2179A21F-0686-F04B-8D30-E57E001C76E4}" srcId="{5B18ED8A-C271-D04C-B165-37ADB77342A0}" destId="{12525E22-66F6-DD47-A0CC-A411BB787A5D}" srcOrd="0" destOrd="0" parTransId="{EDDA4FF8-F3FE-3D43-A247-BD04B7B12CB5}" sibTransId="{7B7055EC-811D-FF49-8660-7AE8739F9C48}"/>
    <dgm:cxn modelId="{F8999D23-47CB-4B58-8841-443E4757F9EC}" srcId="{6E037310-5FD4-B94B-9472-F6D290C78F63}" destId="{0EF63D6E-9D3A-4319-9960-2BC8E1212A73}" srcOrd="3" destOrd="0" parTransId="{312C483E-D828-4AD5-AB8B-CAEB0534BD09}" sibTransId="{9EDC903D-D34F-43E2-B793-CDB90B77B3A2}"/>
    <dgm:cxn modelId="{F78DD325-0F2E-6248-9106-ED9DACF2C41F}" srcId="{A2CA1A57-77E4-9D4A-A2C4-FF7DF9BBF216}" destId="{903C17FA-4B0B-F240-98DB-490A95F4539A}" srcOrd="0" destOrd="0" parTransId="{7032F14F-6665-964D-8D71-9EE819B373BC}" sibTransId="{F7D9F33A-2EDB-7A47-92A6-CFD6AA87A83E}"/>
    <dgm:cxn modelId="{285A912E-A5E2-6649-88F7-6099899A94E7}" type="presOf" srcId="{83C57C92-68F8-1A47-884D-8E33033D8823}" destId="{1F1A0D9D-55FB-0D43-9444-B89DA31A4906}" srcOrd="0" destOrd="0" presId="urn:microsoft.com/office/officeart/2005/8/layout/hProcess4"/>
    <dgm:cxn modelId="{41A0933C-D195-41AC-8609-D87E5926F6DE}" srcId="{6E037310-5FD4-B94B-9472-F6D290C78F63}" destId="{C520C73F-2982-44B7-86B3-24784CE020C5}" srcOrd="2" destOrd="0" parTransId="{41626573-7196-464F-9352-132DD36D84EB}" sibTransId="{A8BF2A81-C5D6-4199-9CA5-B48137578581}"/>
    <dgm:cxn modelId="{2014C33C-3B7E-4E5B-9391-C2F7D979B035}" srcId="{A2CA1A57-77E4-9D4A-A2C4-FF7DF9BBF216}" destId="{641E60B0-68DF-43AB-9F46-5DE36460227E}" srcOrd="3" destOrd="0" parTransId="{8D0DA98C-63C1-4173-AF12-ED86DEA0B44F}" sibTransId="{E0B1CF90-F371-48EA-AAA8-9194DE225819}"/>
    <dgm:cxn modelId="{1800275B-8018-F443-BC31-996808D8EFBD}" type="presOf" srcId="{903C17FA-4B0B-F240-98DB-490A95F4539A}" destId="{7AF7768C-D956-B54E-AA85-1880671CDDE3}" srcOrd="1" destOrd="0" presId="urn:microsoft.com/office/officeart/2005/8/layout/hProcess4"/>
    <dgm:cxn modelId="{01C03E5D-7206-4572-9C41-7CA94888183D}" type="presOf" srcId="{931B0683-8E9C-42F0-A33D-1E97E52735E1}" destId="{7AF7768C-D956-B54E-AA85-1880671CDDE3}" srcOrd="1" destOrd="2" presId="urn:microsoft.com/office/officeart/2005/8/layout/hProcess4"/>
    <dgm:cxn modelId="{84E70E41-EAFB-EF4A-8FE7-D8F6358138B3}" srcId="{6E037310-5FD4-B94B-9472-F6D290C78F63}" destId="{E422F672-69D4-CF49-AB00-AF75A8AD8FF2}" srcOrd="0" destOrd="0" parTransId="{B2AED055-FB09-5349-A6E6-9110ABE9AD4B}" sibTransId="{131BB109-22C5-4B4F-8800-7AEF17F1221C}"/>
    <dgm:cxn modelId="{328DD963-8BAE-4F7B-8301-189F3E462210}" type="presOf" srcId="{CB1957C2-AE5C-4874-B15A-4CA3B08D2FC2}" destId="{05B02CA9-EBEB-414D-8178-AEC1B6CB15F3}" srcOrd="0" destOrd="1" presId="urn:microsoft.com/office/officeart/2005/8/layout/hProcess4"/>
    <dgm:cxn modelId="{14F5CB65-6D96-4CA2-9933-0EB752E79730}" srcId="{6E037310-5FD4-B94B-9472-F6D290C78F63}" destId="{0CF5B4C2-42C0-4B81-A178-7E3DD59618BA}" srcOrd="1" destOrd="0" parTransId="{BB3C7C8E-D258-4211-A2B9-2F36D49C5D2D}" sibTransId="{059D3EC3-CA46-40B6-A97A-FBB1B470859F}"/>
    <dgm:cxn modelId="{EA310949-C737-468C-ADBD-A7353AE61EC7}" type="presOf" srcId="{0EF63D6E-9D3A-4319-9960-2BC8E1212A73}" destId="{B33834E8-55F4-6E48-B75A-63A8A04D893B}" srcOrd="1" destOrd="3" presId="urn:microsoft.com/office/officeart/2005/8/layout/hProcess4"/>
    <dgm:cxn modelId="{F712B174-9CB3-4A46-883B-DB41F811F54D}" type="presOf" srcId="{6E037310-5FD4-B94B-9472-F6D290C78F63}" destId="{4AAE47A5-2F0A-4748-81A2-8AD598146B1D}" srcOrd="0" destOrd="0" presId="urn:microsoft.com/office/officeart/2005/8/layout/hProcess4"/>
    <dgm:cxn modelId="{EC3F8057-72F4-48E2-BDA5-70655EC5408B}" srcId="{A2CA1A57-77E4-9D4A-A2C4-FF7DF9BBF216}" destId="{CB1957C2-AE5C-4874-B15A-4CA3B08D2FC2}" srcOrd="1" destOrd="0" parTransId="{A45C956D-3998-4367-AB2F-92B88856A740}" sibTransId="{D052B2A7-BBAA-491F-BC51-5CB00DF0DC37}"/>
    <dgm:cxn modelId="{141FCA84-18F5-FB46-866E-2A74A1EA9692}" srcId="{34CAAFF8-0695-D249-BB19-4D74C0F43124}" destId="{6E037310-5FD4-B94B-9472-F6D290C78F63}" srcOrd="2" destOrd="0" parTransId="{DC88BB63-1D09-734B-B7ED-7C68AC03372F}" sibTransId="{EF7696FD-8B4C-C743-A21C-C9E1BF15F578}"/>
    <dgm:cxn modelId="{E38A888B-F7CB-2249-81B4-21BFD25F5B63}" type="presOf" srcId="{12525E22-66F6-DD47-A0CC-A411BB787A5D}" destId="{D690EE11-BA93-F448-87C1-3A16982C43C3}" srcOrd="1" destOrd="0" presId="urn:microsoft.com/office/officeart/2005/8/layout/hProcess4"/>
    <dgm:cxn modelId="{62480C8C-DEF0-4956-8780-2E543DDE0E50}" type="presOf" srcId="{0CF5B4C2-42C0-4B81-A178-7E3DD59618BA}" destId="{B33834E8-55F4-6E48-B75A-63A8A04D893B}" srcOrd="1" destOrd="1" presId="urn:microsoft.com/office/officeart/2005/8/layout/hProcess4"/>
    <dgm:cxn modelId="{B2CE1492-3158-5B4D-857E-BACE928B0343}" srcId="{34CAAFF8-0695-D249-BB19-4D74C0F43124}" destId="{A2CA1A57-77E4-9D4A-A2C4-FF7DF9BBF216}" srcOrd="0" destOrd="0" parTransId="{026921AE-7ADC-D240-8404-C340AFB8C128}" sibTransId="{65E7D0C1-7218-AF42-A554-FE09239EAB76}"/>
    <dgm:cxn modelId="{09C4E094-FFD1-1E46-991F-13AF02D26259}" srcId="{34CAAFF8-0695-D249-BB19-4D74C0F43124}" destId="{5B18ED8A-C271-D04C-B165-37ADB77342A0}" srcOrd="1" destOrd="0" parTransId="{FB0F713B-9195-B047-970B-694CDBBBA246}" sibTransId="{83C57C92-68F8-1A47-884D-8E33033D8823}"/>
    <dgm:cxn modelId="{CA360C95-4B13-40CA-AC52-14668C85D5A1}" type="presOf" srcId="{7BA72D2F-E7AA-4E22-844D-083BA033E738}" destId="{38218E68-0EB2-5646-A35A-806A4A6EB22A}" srcOrd="0" destOrd="1" presId="urn:microsoft.com/office/officeart/2005/8/layout/hProcess4"/>
    <dgm:cxn modelId="{6E805395-E165-4FCF-9D8C-759B01DAAB96}" type="presOf" srcId="{641E60B0-68DF-43AB-9F46-5DE36460227E}" destId="{7AF7768C-D956-B54E-AA85-1880671CDDE3}" srcOrd="1" destOrd="3" presId="urn:microsoft.com/office/officeart/2005/8/layout/hProcess4"/>
    <dgm:cxn modelId="{703EF3AD-5910-416F-86DB-08C63DFE847E}" type="presOf" srcId="{0EF63D6E-9D3A-4319-9960-2BC8E1212A73}" destId="{1FBE408E-3BC8-A74C-9D68-EE04236B98F1}" srcOrd="0" destOrd="3" presId="urn:microsoft.com/office/officeart/2005/8/layout/hProcess4"/>
    <dgm:cxn modelId="{E5EFA6AE-8D48-47A5-9222-887F07FF3CCE}" type="presOf" srcId="{7BA72D2F-E7AA-4E22-844D-083BA033E738}" destId="{D690EE11-BA93-F448-87C1-3A16982C43C3}" srcOrd="1" destOrd="1" presId="urn:microsoft.com/office/officeart/2005/8/layout/hProcess4"/>
    <dgm:cxn modelId="{3194D7B0-A401-3A47-B6DB-FB03BA9692E1}" type="presOf" srcId="{903C17FA-4B0B-F240-98DB-490A95F4539A}" destId="{05B02CA9-EBEB-414D-8178-AEC1B6CB15F3}" srcOrd="0" destOrd="0" presId="urn:microsoft.com/office/officeart/2005/8/layout/hProcess4"/>
    <dgm:cxn modelId="{9D0014B5-CFB0-9448-88A7-2E947B220A87}" type="presOf" srcId="{E422F672-69D4-CF49-AB00-AF75A8AD8FF2}" destId="{B33834E8-55F4-6E48-B75A-63A8A04D893B}" srcOrd="1" destOrd="0" presId="urn:microsoft.com/office/officeart/2005/8/layout/hProcess4"/>
    <dgm:cxn modelId="{22F6C2C4-5DA9-E940-8A31-8FBF04BF1B8C}" type="presOf" srcId="{12525E22-66F6-DD47-A0CC-A411BB787A5D}" destId="{38218E68-0EB2-5646-A35A-806A4A6EB22A}" srcOrd="0" destOrd="0" presId="urn:microsoft.com/office/officeart/2005/8/layout/hProcess4"/>
    <dgm:cxn modelId="{1A314DD5-4B24-854E-A04C-17F3FDD63DCE}" type="presOf" srcId="{A2CA1A57-77E4-9D4A-A2C4-FF7DF9BBF216}" destId="{D8470A18-DB26-5846-9511-EDB70A17992C}" srcOrd="0" destOrd="0" presId="urn:microsoft.com/office/officeart/2005/8/layout/hProcess4"/>
    <dgm:cxn modelId="{F52704D8-0A0A-424E-9837-9DBD8FC6D982}" type="presOf" srcId="{0CF5B4C2-42C0-4B81-A178-7E3DD59618BA}" destId="{1FBE408E-3BC8-A74C-9D68-EE04236B98F1}" srcOrd="0" destOrd="1" presId="urn:microsoft.com/office/officeart/2005/8/layout/hProcess4"/>
    <dgm:cxn modelId="{379018E0-BC46-4B5E-A1EA-F344711F3BF9}" type="presOf" srcId="{C520C73F-2982-44B7-86B3-24784CE020C5}" destId="{1FBE408E-3BC8-A74C-9D68-EE04236B98F1}" srcOrd="0" destOrd="2" presId="urn:microsoft.com/office/officeart/2005/8/layout/hProcess4"/>
    <dgm:cxn modelId="{83896DF0-10B1-49B7-B23F-AE910301BC4F}" srcId="{A2CA1A57-77E4-9D4A-A2C4-FF7DF9BBF216}" destId="{931B0683-8E9C-42F0-A33D-1E97E52735E1}" srcOrd="2" destOrd="0" parTransId="{F91D0581-36C0-4EA2-BF8F-52628E2CE399}" sibTransId="{AC8BCC73-D6BA-4454-9783-1BD5FD46F398}"/>
    <dgm:cxn modelId="{487867F1-CBD9-4DC2-8878-66B558ECA000}" type="presOf" srcId="{C520C73F-2982-44B7-86B3-24784CE020C5}" destId="{B33834E8-55F4-6E48-B75A-63A8A04D893B}" srcOrd="1" destOrd="2" presId="urn:microsoft.com/office/officeart/2005/8/layout/hProcess4"/>
    <dgm:cxn modelId="{F22CE1F1-F1BC-8546-8DC5-63BFD80BBE87}" type="presOf" srcId="{E422F672-69D4-CF49-AB00-AF75A8AD8FF2}" destId="{1FBE408E-3BC8-A74C-9D68-EE04236B98F1}" srcOrd="0" destOrd="0" presId="urn:microsoft.com/office/officeart/2005/8/layout/hProcess4"/>
    <dgm:cxn modelId="{C18A1DFD-5354-5949-A445-89041F0ADC4C}" type="presOf" srcId="{5B18ED8A-C271-D04C-B165-37ADB77342A0}" destId="{63236BA2-4E4F-7C41-A5F1-1650F0F99986}" srcOrd="0" destOrd="0" presId="urn:microsoft.com/office/officeart/2005/8/layout/hProcess4"/>
    <dgm:cxn modelId="{7373B9FE-1BB5-409C-B65D-5FFBE9088BAA}" type="presOf" srcId="{CB1957C2-AE5C-4874-B15A-4CA3B08D2FC2}" destId="{7AF7768C-D956-B54E-AA85-1880671CDDE3}" srcOrd="1" destOrd="1" presId="urn:microsoft.com/office/officeart/2005/8/layout/hProcess4"/>
    <dgm:cxn modelId="{EA47B2B4-97EA-F749-9FB8-40304B9788A4}" type="presParOf" srcId="{76D35C6B-A92B-004E-A8AC-53EEC658F341}" destId="{AC4A2C44-DA4E-2941-8DC8-213EA690C7D4}" srcOrd="0" destOrd="0" presId="urn:microsoft.com/office/officeart/2005/8/layout/hProcess4"/>
    <dgm:cxn modelId="{581D2D41-52F1-524B-BF23-4AFDEE829CC1}" type="presParOf" srcId="{76D35C6B-A92B-004E-A8AC-53EEC658F341}" destId="{7E9BF8E8-E74B-FD44-884D-501EFDB9A134}" srcOrd="1" destOrd="0" presId="urn:microsoft.com/office/officeart/2005/8/layout/hProcess4"/>
    <dgm:cxn modelId="{D2F5C360-1F6F-3D46-8F27-F64E093203A2}" type="presParOf" srcId="{76D35C6B-A92B-004E-A8AC-53EEC658F341}" destId="{D2661096-3F04-7649-BB2F-50CA6CE91B4F}" srcOrd="2" destOrd="0" presId="urn:microsoft.com/office/officeart/2005/8/layout/hProcess4"/>
    <dgm:cxn modelId="{6FF83B99-271A-B946-964F-0FBCC4825448}" type="presParOf" srcId="{D2661096-3F04-7649-BB2F-50CA6CE91B4F}" destId="{E0730279-1F38-6A48-A29D-B10A8746C890}" srcOrd="0" destOrd="0" presId="urn:microsoft.com/office/officeart/2005/8/layout/hProcess4"/>
    <dgm:cxn modelId="{418A286F-D3A8-E943-96C0-35CDDEDF3994}" type="presParOf" srcId="{E0730279-1F38-6A48-A29D-B10A8746C890}" destId="{D98D365C-E105-4847-B40F-95423E5855D2}" srcOrd="0" destOrd="0" presId="urn:microsoft.com/office/officeart/2005/8/layout/hProcess4"/>
    <dgm:cxn modelId="{EEBBCAF4-2DF2-6C4A-82FD-5C42432812DC}" type="presParOf" srcId="{E0730279-1F38-6A48-A29D-B10A8746C890}" destId="{05B02CA9-EBEB-414D-8178-AEC1B6CB15F3}" srcOrd="1" destOrd="0" presId="urn:microsoft.com/office/officeart/2005/8/layout/hProcess4"/>
    <dgm:cxn modelId="{93F7CCE4-3C31-784F-A062-7542D18B867E}" type="presParOf" srcId="{E0730279-1F38-6A48-A29D-B10A8746C890}" destId="{7AF7768C-D956-B54E-AA85-1880671CDDE3}" srcOrd="2" destOrd="0" presId="urn:microsoft.com/office/officeart/2005/8/layout/hProcess4"/>
    <dgm:cxn modelId="{DC10985C-BE5A-0F46-9796-3B7943841873}" type="presParOf" srcId="{E0730279-1F38-6A48-A29D-B10A8746C890}" destId="{D8470A18-DB26-5846-9511-EDB70A17992C}" srcOrd="3" destOrd="0" presId="urn:microsoft.com/office/officeart/2005/8/layout/hProcess4"/>
    <dgm:cxn modelId="{966D1E67-C120-FB40-854B-3D698039CFFF}" type="presParOf" srcId="{E0730279-1F38-6A48-A29D-B10A8746C890}" destId="{2627E5E9-F699-B24B-9ADA-2ADA53F6191C}" srcOrd="4" destOrd="0" presId="urn:microsoft.com/office/officeart/2005/8/layout/hProcess4"/>
    <dgm:cxn modelId="{1BD9EF77-ADB2-A24B-BAB3-F3331128C838}" type="presParOf" srcId="{D2661096-3F04-7649-BB2F-50CA6CE91B4F}" destId="{D03123E1-B127-6147-A934-136868D2B47E}" srcOrd="1" destOrd="0" presId="urn:microsoft.com/office/officeart/2005/8/layout/hProcess4"/>
    <dgm:cxn modelId="{3C6B7690-DE1C-7249-80BE-93FBCE6858FA}" type="presParOf" srcId="{D2661096-3F04-7649-BB2F-50CA6CE91B4F}" destId="{54BF2ECB-5FFB-BC40-BA67-4B919CA438F3}" srcOrd="2" destOrd="0" presId="urn:microsoft.com/office/officeart/2005/8/layout/hProcess4"/>
    <dgm:cxn modelId="{9B784409-A28F-7C47-BF95-BE0605792D06}" type="presParOf" srcId="{54BF2ECB-5FFB-BC40-BA67-4B919CA438F3}" destId="{87F2BED3-4E2C-3240-9D5B-B36E7E3FE4E7}" srcOrd="0" destOrd="0" presId="urn:microsoft.com/office/officeart/2005/8/layout/hProcess4"/>
    <dgm:cxn modelId="{AE5D83ED-A9B1-A546-BB57-A8F75C80A11E}" type="presParOf" srcId="{54BF2ECB-5FFB-BC40-BA67-4B919CA438F3}" destId="{38218E68-0EB2-5646-A35A-806A4A6EB22A}" srcOrd="1" destOrd="0" presId="urn:microsoft.com/office/officeart/2005/8/layout/hProcess4"/>
    <dgm:cxn modelId="{AEAC2BE1-E1DA-8145-B2E5-39E12CA4FC50}" type="presParOf" srcId="{54BF2ECB-5FFB-BC40-BA67-4B919CA438F3}" destId="{D690EE11-BA93-F448-87C1-3A16982C43C3}" srcOrd="2" destOrd="0" presId="urn:microsoft.com/office/officeart/2005/8/layout/hProcess4"/>
    <dgm:cxn modelId="{3C74ED37-5F6F-EB44-A8ED-FF434E3DEEE3}" type="presParOf" srcId="{54BF2ECB-5FFB-BC40-BA67-4B919CA438F3}" destId="{63236BA2-4E4F-7C41-A5F1-1650F0F99986}" srcOrd="3" destOrd="0" presId="urn:microsoft.com/office/officeart/2005/8/layout/hProcess4"/>
    <dgm:cxn modelId="{778BE161-DA1E-7245-9015-8F7BB1510B32}" type="presParOf" srcId="{54BF2ECB-5FFB-BC40-BA67-4B919CA438F3}" destId="{E7C85615-9F2C-6041-9105-311CF46ED509}" srcOrd="4" destOrd="0" presId="urn:microsoft.com/office/officeart/2005/8/layout/hProcess4"/>
    <dgm:cxn modelId="{BB424DA1-7F86-BA4A-A938-0F43B20DB294}" type="presParOf" srcId="{D2661096-3F04-7649-BB2F-50CA6CE91B4F}" destId="{1F1A0D9D-55FB-0D43-9444-B89DA31A4906}" srcOrd="3" destOrd="0" presId="urn:microsoft.com/office/officeart/2005/8/layout/hProcess4"/>
    <dgm:cxn modelId="{D0D5234C-6ECA-6E4A-B0CF-68F1EA3C2045}" type="presParOf" srcId="{D2661096-3F04-7649-BB2F-50CA6CE91B4F}" destId="{9AA6DC1B-9889-1047-9919-15C5C657F8E2}" srcOrd="4" destOrd="0" presId="urn:microsoft.com/office/officeart/2005/8/layout/hProcess4"/>
    <dgm:cxn modelId="{587FDB7B-8040-5141-9830-66F54A480420}" type="presParOf" srcId="{9AA6DC1B-9889-1047-9919-15C5C657F8E2}" destId="{55BF7F37-DF03-9045-80C6-9F8C3FBDF191}" srcOrd="0" destOrd="0" presId="urn:microsoft.com/office/officeart/2005/8/layout/hProcess4"/>
    <dgm:cxn modelId="{F743367D-F1BB-9741-AAA0-D87485A4EBF7}" type="presParOf" srcId="{9AA6DC1B-9889-1047-9919-15C5C657F8E2}" destId="{1FBE408E-3BC8-A74C-9D68-EE04236B98F1}" srcOrd="1" destOrd="0" presId="urn:microsoft.com/office/officeart/2005/8/layout/hProcess4"/>
    <dgm:cxn modelId="{2840300B-5AF4-D447-B082-B67F5DDE203A}" type="presParOf" srcId="{9AA6DC1B-9889-1047-9919-15C5C657F8E2}" destId="{B33834E8-55F4-6E48-B75A-63A8A04D893B}" srcOrd="2" destOrd="0" presId="urn:microsoft.com/office/officeart/2005/8/layout/hProcess4"/>
    <dgm:cxn modelId="{4C45A82F-C893-CC49-B5DF-DB4D137BE155}" type="presParOf" srcId="{9AA6DC1B-9889-1047-9919-15C5C657F8E2}" destId="{4AAE47A5-2F0A-4748-81A2-8AD598146B1D}" srcOrd="3" destOrd="0" presId="urn:microsoft.com/office/officeart/2005/8/layout/hProcess4"/>
    <dgm:cxn modelId="{8249A132-0F9B-E64A-884C-4E4C54AD20A4}" type="presParOf" srcId="{9AA6DC1B-9889-1047-9919-15C5C657F8E2}" destId="{5AE2869F-F374-DD49-82A2-625CC0D0783D}"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BB04E-A80D-4B91-9706-D03A44862027}">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FBA0AD-336B-49FB-9807-AEED5BEBE309}">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0" kern="1200" dirty="0"/>
            <a:t>Introduction</a:t>
          </a:r>
          <a:endParaRPr lang="en-US" sz="2400" kern="1200" dirty="0"/>
        </a:p>
      </dsp:txBody>
      <dsp:txXfrm>
        <a:off x="127800" y="2355670"/>
        <a:ext cx="1800000" cy="720000"/>
      </dsp:txXfrm>
    </dsp:sp>
    <dsp:sp modelId="{93D03AD3-3AAB-43E5-8F5B-6D50B7054690}">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0F23D1-F8F5-4E0F-BD43-99D552BA7CD8}">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0" kern="1200" dirty="0"/>
            <a:t>Methodology</a:t>
          </a:r>
          <a:endParaRPr lang="en-US" sz="2400" kern="1200" dirty="0"/>
        </a:p>
      </dsp:txBody>
      <dsp:txXfrm>
        <a:off x="2242800" y="2355670"/>
        <a:ext cx="1800000" cy="720000"/>
      </dsp:txXfrm>
    </dsp:sp>
    <dsp:sp modelId="{3928740F-9107-45AD-B3C1-20EE91B5E7D5}">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97A81-15D2-467A-A568-442527D3578F}">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Progress</a:t>
          </a:r>
        </a:p>
      </dsp:txBody>
      <dsp:txXfrm>
        <a:off x="4357800" y="2355670"/>
        <a:ext cx="1800000" cy="720000"/>
      </dsp:txXfrm>
    </dsp:sp>
    <dsp:sp modelId="{FE987971-B569-47B4-8296-3D4420C83F05}">
      <dsp:nvSpPr>
        <dsp:cNvPr id="0" name=""/>
        <dsp:cNvSpPr/>
      </dsp:nvSpPr>
      <dsp:spPr>
        <a:xfrm>
          <a:off x="9069984" y="133977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20EEB0-8DDA-4C55-85E7-B259AF85E676}">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Conclusion</a:t>
          </a:r>
        </a:p>
      </dsp:txBody>
      <dsp:txXfrm>
        <a:off x="6472800" y="2355670"/>
        <a:ext cx="1800000" cy="720000"/>
      </dsp:txXfrm>
    </dsp:sp>
    <dsp:sp modelId="{94505D2B-E1F8-48A8-9187-B05E4527E532}">
      <dsp:nvSpPr>
        <dsp:cNvPr id="0" name=""/>
        <dsp:cNvSpPr/>
      </dsp:nvSpPr>
      <dsp:spPr>
        <a:xfrm>
          <a:off x="6929382" y="1266238"/>
          <a:ext cx="810000" cy="810000"/>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53D635-D944-4E45-A1FD-923F9E5CB46E}">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References</a:t>
          </a:r>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02CA9-EBEB-414D-8178-AEC1B6CB15F3}">
      <dsp:nvSpPr>
        <dsp:cNvPr id="0" name=""/>
        <dsp:cNvSpPr/>
      </dsp:nvSpPr>
      <dsp:spPr>
        <a:xfrm>
          <a:off x="3945" y="1373665"/>
          <a:ext cx="2980760" cy="25511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r>
            <a:rPr lang="en-US" sz="1800" kern="1200" dirty="0"/>
            <a:t>Geek Code</a:t>
          </a:r>
        </a:p>
        <a:p>
          <a:pPr marL="171450" lvl="1" indent="-171450" algn="l" defTabSz="800100">
            <a:lnSpc>
              <a:spcPct val="90000"/>
            </a:lnSpc>
            <a:spcBef>
              <a:spcPct val="0"/>
            </a:spcBef>
            <a:spcAft>
              <a:spcPct val="15000"/>
            </a:spcAft>
            <a:buChar char="•"/>
          </a:pPr>
          <a:r>
            <a:rPr lang="en-US" sz="1800" b="0" i="0" kern="1200" dirty="0">
              <a:hlinkClick xmlns:r="http://schemas.openxmlformats.org/officeDocument/2006/relationships" r:id="rId1" tooltip="https://habr.com/ru/post/442800/"/>
            </a:rPr>
            <a:t>https://habr.com/ru/post/442800/</a:t>
          </a: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62655" y="1432375"/>
        <a:ext cx="2863340" cy="1887072"/>
      </dsp:txXfrm>
    </dsp:sp>
    <dsp:sp modelId="{D03123E1-B127-6147-A934-136868D2B47E}">
      <dsp:nvSpPr>
        <dsp:cNvPr id="0" name=""/>
        <dsp:cNvSpPr/>
      </dsp:nvSpPr>
      <dsp:spPr>
        <a:xfrm>
          <a:off x="1205298" y="2399329"/>
          <a:ext cx="3290420" cy="3290420"/>
        </a:xfrm>
        <a:prstGeom prst="leftCircularArrow">
          <a:avLst>
            <a:gd name="adj1" fmla="val 2637"/>
            <a:gd name="adj2" fmla="val 320619"/>
            <a:gd name="adj3" fmla="val 645483"/>
            <a:gd name="adj4" fmla="val 7573843"/>
            <a:gd name="adj5" fmla="val 307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470A18-DB26-5846-9511-EDB70A17992C}">
      <dsp:nvSpPr>
        <dsp:cNvPr id="0" name=""/>
        <dsp:cNvSpPr/>
      </dsp:nvSpPr>
      <dsp:spPr>
        <a:xfrm>
          <a:off x="762058" y="4363975"/>
          <a:ext cx="2343254" cy="931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Resourses</a:t>
          </a:r>
          <a:endParaRPr lang="en-US" sz="2800" kern="1200" dirty="0"/>
        </a:p>
      </dsp:txBody>
      <dsp:txXfrm>
        <a:off x="789351" y="4391268"/>
        <a:ext cx="2288668" cy="877249"/>
      </dsp:txXfrm>
    </dsp:sp>
    <dsp:sp modelId="{38218E68-0EB2-5646-A35A-806A4A6EB22A}">
      <dsp:nvSpPr>
        <dsp:cNvPr id="0" name=""/>
        <dsp:cNvSpPr/>
      </dsp:nvSpPr>
      <dsp:spPr>
        <a:xfrm>
          <a:off x="3578828" y="1345204"/>
          <a:ext cx="2774270" cy="25795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https://builderbody.ru/pitanie-dlya-nabora-myshechnoj-massy/</a:t>
          </a:r>
        </a:p>
        <a:p>
          <a:pPr marL="171450" lvl="1" indent="-171450" algn="l" defTabSz="800100">
            <a:lnSpc>
              <a:spcPct val="90000"/>
            </a:lnSpc>
            <a:spcBef>
              <a:spcPct val="0"/>
            </a:spcBef>
            <a:spcAft>
              <a:spcPct val="15000"/>
            </a:spcAft>
            <a:buChar char="•"/>
          </a:pPr>
          <a:r>
            <a:rPr lang="en-US" sz="1800" kern="1200" dirty="0"/>
            <a:t>https://mydiets.ru</a:t>
          </a:r>
        </a:p>
      </dsp:txBody>
      <dsp:txXfrm>
        <a:off x="3638190" y="1957317"/>
        <a:ext cx="2655546" cy="1908028"/>
      </dsp:txXfrm>
    </dsp:sp>
    <dsp:sp modelId="{1F1A0D9D-55FB-0D43-9444-B89DA31A4906}">
      <dsp:nvSpPr>
        <dsp:cNvPr id="0" name=""/>
        <dsp:cNvSpPr/>
      </dsp:nvSpPr>
      <dsp:spPr>
        <a:xfrm>
          <a:off x="5058967" y="222755"/>
          <a:ext cx="3217680" cy="3217680"/>
        </a:xfrm>
        <a:prstGeom prst="circularArrow">
          <a:avLst>
            <a:gd name="adj1" fmla="val 2697"/>
            <a:gd name="adj2" fmla="val 328323"/>
            <a:gd name="adj3" fmla="val 19470495"/>
            <a:gd name="adj4" fmla="val 12549839"/>
            <a:gd name="adj5" fmla="val 314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236BA2-4E4F-7C41-A5F1-1650F0F99986}">
      <dsp:nvSpPr>
        <dsp:cNvPr id="0" name=""/>
        <dsp:cNvSpPr/>
      </dsp:nvSpPr>
      <dsp:spPr>
        <a:xfrm>
          <a:off x="4173381" y="1093399"/>
          <a:ext cx="2343254" cy="931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collection</a:t>
          </a:r>
        </a:p>
      </dsp:txBody>
      <dsp:txXfrm>
        <a:off x="4200674" y="1120692"/>
        <a:ext cx="2288668" cy="877249"/>
      </dsp:txXfrm>
    </dsp:sp>
    <dsp:sp modelId="{1FBE408E-3BC8-A74C-9D68-EE04236B98F1}">
      <dsp:nvSpPr>
        <dsp:cNvPr id="0" name=""/>
        <dsp:cNvSpPr/>
      </dsp:nvSpPr>
      <dsp:spPr>
        <a:xfrm>
          <a:off x="6939615" y="1328472"/>
          <a:ext cx="2636161" cy="26027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solidFill>
              <a:schemeClr val="tx2">
                <a:lumMod val="50000"/>
              </a:schemeClr>
            </a:solidFill>
          </a:endParaRPr>
        </a:p>
        <a:p>
          <a:pPr marL="171450" lvl="1" indent="-171450" algn="l" defTabSz="800100">
            <a:lnSpc>
              <a:spcPct val="90000"/>
            </a:lnSpc>
            <a:spcBef>
              <a:spcPct val="0"/>
            </a:spcBef>
            <a:spcAft>
              <a:spcPct val="15000"/>
            </a:spcAft>
            <a:buChar char="•"/>
          </a:pPr>
          <a:r>
            <a:rPr lang="en-US" sz="1800" kern="1200" dirty="0"/>
            <a:t>Backend of Telegram bot is written on Python </a:t>
          </a:r>
          <a:endParaRPr lang="ru-RU" sz="1800" kern="1200" dirty="0">
            <a:solidFill>
              <a:schemeClr val="tx2">
                <a:lumMod val="50000"/>
              </a:schemeClr>
            </a:solidFill>
          </a:endParaRPr>
        </a:p>
        <a:p>
          <a:pPr marL="171450" lvl="1" indent="-171450" algn="l" defTabSz="800100">
            <a:lnSpc>
              <a:spcPct val="90000"/>
            </a:lnSpc>
            <a:spcBef>
              <a:spcPct val="0"/>
            </a:spcBef>
            <a:spcAft>
              <a:spcPct val="15000"/>
            </a:spcAft>
            <a:buChar char="•"/>
          </a:pPr>
          <a:r>
            <a:rPr lang="en-US" sz="1800" kern="1200" dirty="0">
              <a:solidFill>
                <a:schemeClr val="tx2">
                  <a:lumMod val="50000"/>
                </a:schemeClr>
              </a:solidFill>
            </a:rPr>
            <a:t>The compiler is PyCharm 2020 </a:t>
          </a:r>
          <a:endParaRPr lang="ru-RU" sz="1800" kern="1200" dirty="0">
            <a:solidFill>
              <a:schemeClr val="tx2">
                <a:lumMod val="50000"/>
              </a:schemeClr>
            </a:solidFill>
          </a:endParaRPr>
        </a:p>
        <a:p>
          <a:pPr marL="171450" lvl="1" indent="-171450" algn="l" defTabSz="800100">
            <a:lnSpc>
              <a:spcPct val="90000"/>
            </a:lnSpc>
            <a:spcBef>
              <a:spcPct val="0"/>
            </a:spcBef>
            <a:spcAft>
              <a:spcPct val="15000"/>
            </a:spcAft>
            <a:buChar char="•"/>
          </a:pPr>
          <a:r>
            <a:rPr lang="en-US" sz="1800" kern="1200" dirty="0">
              <a:solidFill>
                <a:schemeClr val="tx2">
                  <a:lumMod val="50000"/>
                </a:schemeClr>
              </a:solidFill>
            </a:rPr>
            <a:t>GitHub</a:t>
          </a:r>
          <a:endParaRPr lang="ru-RU" sz="1800" kern="1200" dirty="0">
            <a:solidFill>
              <a:schemeClr val="tx2">
                <a:lumMod val="50000"/>
              </a:schemeClr>
            </a:solidFill>
          </a:endParaRPr>
        </a:p>
      </dsp:txBody>
      <dsp:txXfrm>
        <a:off x="6999511" y="1388368"/>
        <a:ext cx="2516369" cy="1925222"/>
      </dsp:txXfrm>
    </dsp:sp>
    <dsp:sp modelId="{4AAE47A5-2F0A-4748-81A2-8AD598146B1D}">
      <dsp:nvSpPr>
        <dsp:cNvPr id="0" name=""/>
        <dsp:cNvSpPr/>
      </dsp:nvSpPr>
      <dsp:spPr>
        <a:xfrm>
          <a:off x="7515649" y="4363975"/>
          <a:ext cx="2343254" cy="931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Process analysis</a:t>
          </a:r>
        </a:p>
      </dsp:txBody>
      <dsp:txXfrm>
        <a:off x="7542942" y="4391268"/>
        <a:ext cx="2288668" cy="87724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85336A-9AC3-4016-857C-EB1179A7623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C4A12557-A319-4B7A-8D94-54528677E3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15B49C89-2CCE-4CFD-90F8-BD70FC766B71}"/>
              </a:ext>
            </a:extLst>
          </p:cNvPr>
          <p:cNvSpPr>
            <a:spLocks noGrp="1"/>
          </p:cNvSpPr>
          <p:nvPr>
            <p:ph type="dt" sz="half" idx="10"/>
          </p:nvPr>
        </p:nvSpPr>
        <p:spPr/>
        <p:txBody>
          <a:bodyPr/>
          <a:lstStyle/>
          <a:p>
            <a:fld id="{15BB68E1-1F18-46FD-834C-52C9E79A9473}" type="datetimeFigureOut">
              <a:rPr lang="ru-RU" smtClean="0"/>
              <a:t>19.11.2020</a:t>
            </a:fld>
            <a:endParaRPr lang="ru-RU"/>
          </a:p>
        </p:txBody>
      </p:sp>
      <p:sp>
        <p:nvSpPr>
          <p:cNvPr id="5" name="Нижний колонтитул 4">
            <a:extLst>
              <a:ext uri="{FF2B5EF4-FFF2-40B4-BE49-F238E27FC236}">
                <a16:creationId xmlns:a16="http://schemas.microsoft.com/office/drawing/2014/main" id="{B0769F7D-14ED-4008-B8B5-3DDBEAB2626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2DB322C-9875-472A-8AF7-6A584DB4394C}"/>
              </a:ext>
            </a:extLst>
          </p:cNvPr>
          <p:cNvSpPr>
            <a:spLocks noGrp="1"/>
          </p:cNvSpPr>
          <p:nvPr>
            <p:ph type="sldNum" sz="quarter" idx="12"/>
          </p:nvPr>
        </p:nvSpPr>
        <p:spPr/>
        <p:txBody>
          <a:bodyPr/>
          <a:lstStyle/>
          <a:p>
            <a:fld id="{460BA476-6384-468A-87BA-B5959BFC6C83}" type="slidenum">
              <a:rPr lang="ru-RU" smtClean="0"/>
              <a:t>‹#›</a:t>
            </a:fld>
            <a:endParaRPr lang="ru-RU"/>
          </a:p>
        </p:txBody>
      </p:sp>
    </p:spTree>
    <p:extLst>
      <p:ext uri="{BB962C8B-B14F-4D97-AF65-F5344CB8AC3E}">
        <p14:creationId xmlns:p14="http://schemas.microsoft.com/office/powerpoint/2010/main" val="3920665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0A8A8F-27C0-4C8E-BD9F-1D302FE7A32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69D266EC-4BB6-4D51-97D3-EB8C5F4541A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668C8C7-54F4-40A8-8F9B-380E035A1E37}"/>
              </a:ext>
            </a:extLst>
          </p:cNvPr>
          <p:cNvSpPr>
            <a:spLocks noGrp="1"/>
          </p:cNvSpPr>
          <p:nvPr>
            <p:ph type="dt" sz="half" idx="10"/>
          </p:nvPr>
        </p:nvSpPr>
        <p:spPr/>
        <p:txBody>
          <a:bodyPr/>
          <a:lstStyle/>
          <a:p>
            <a:fld id="{15BB68E1-1F18-46FD-834C-52C9E79A9473}" type="datetimeFigureOut">
              <a:rPr lang="ru-RU" smtClean="0"/>
              <a:t>19.11.2020</a:t>
            </a:fld>
            <a:endParaRPr lang="ru-RU"/>
          </a:p>
        </p:txBody>
      </p:sp>
      <p:sp>
        <p:nvSpPr>
          <p:cNvPr id="5" name="Нижний колонтитул 4">
            <a:extLst>
              <a:ext uri="{FF2B5EF4-FFF2-40B4-BE49-F238E27FC236}">
                <a16:creationId xmlns:a16="http://schemas.microsoft.com/office/drawing/2014/main" id="{9DF3A1BB-BA9A-4161-A1F3-9450A945911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F40BA97-68AC-4C52-837D-6FD30501A30F}"/>
              </a:ext>
            </a:extLst>
          </p:cNvPr>
          <p:cNvSpPr>
            <a:spLocks noGrp="1"/>
          </p:cNvSpPr>
          <p:nvPr>
            <p:ph type="sldNum" sz="quarter" idx="12"/>
          </p:nvPr>
        </p:nvSpPr>
        <p:spPr/>
        <p:txBody>
          <a:bodyPr/>
          <a:lstStyle/>
          <a:p>
            <a:fld id="{460BA476-6384-468A-87BA-B5959BFC6C83}" type="slidenum">
              <a:rPr lang="ru-RU" smtClean="0"/>
              <a:t>‹#›</a:t>
            </a:fld>
            <a:endParaRPr lang="ru-RU"/>
          </a:p>
        </p:txBody>
      </p:sp>
    </p:spTree>
    <p:extLst>
      <p:ext uri="{BB962C8B-B14F-4D97-AF65-F5344CB8AC3E}">
        <p14:creationId xmlns:p14="http://schemas.microsoft.com/office/powerpoint/2010/main" val="2732998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3D7AC680-601F-45E1-A711-B0A44F86FD6A}"/>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C282C47-98D7-4E5E-95B3-D3C2A426693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52AE74A-DF17-4F97-B0EA-3E93C9335296}"/>
              </a:ext>
            </a:extLst>
          </p:cNvPr>
          <p:cNvSpPr>
            <a:spLocks noGrp="1"/>
          </p:cNvSpPr>
          <p:nvPr>
            <p:ph type="dt" sz="half" idx="10"/>
          </p:nvPr>
        </p:nvSpPr>
        <p:spPr/>
        <p:txBody>
          <a:bodyPr/>
          <a:lstStyle/>
          <a:p>
            <a:fld id="{15BB68E1-1F18-46FD-834C-52C9E79A9473}" type="datetimeFigureOut">
              <a:rPr lang="ru-RU" smtClean="0"/>
              <a:t>19.11.2020</a:t>
            </a:fld>
            <a:endParaRPr lang="ru-RU"/>
          </a:p>
        </p:txBody>
      </p:sp>
      <p:sp>
        <p:nvSpPr>
          <p:cNvPr id="5" name="Нижний колонтитул 4">
            <a:extLst>
              <a:ext uri="{FF2B5EF4-FFF2-40B4-BE49-F238E27FC236}">
                <a16:creationId xmlns:a16="http://schemas.microsoft.com/office/drawing/2014/main" id="{CFDEC926-00C1-4D05-89E6-DCFF4085E69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26B3886-5FEF-4B5C-BEAD-8DC2306EFBA2}"/>
              </a:ext>
            </a:extLst>
          </p:cNvPr>
          <p:cNvSpPr>
            <a:spLocks noGrp="1"/>
          </p:cNvSpPr>
          <p:nvPr>
            <p:ph type="sldNum" sz="quarter" idx="12"/>
          </p:nvPr>
        </p:nvSpPr>
        <p:spPr/>
        <p:txBody>
          <a:bodyPr/>
          <a:lstStyle/>
          <a:p>
            <a:fld id="{460BA476-6384-468A-87BA-B5959BFC6C83}" type="slidenum">
              <a:rPr lang="ru-RU" smtClean="0"/>
              <a:t>‹#›</a:t>
            </a:fld>
            <a:endParaRPr lang="ru-RU"/>
          </a:p>
        </p:txBody>
      </p:sp>
    </p:spTree>
    <p:extLst>
      <p:ext uri="{BB962C8B-B14F-4D97-AF65-F5344CB8AC3E}">
        <p14:creationId xmlns:p14="http://schemas.microsoft.com/office/powerpoint/2010/main" val="3129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518525-A319-4D2F-840E-2287C014CBA0}"/>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AB1F4EC-8702-4C31-BDF8-A485F587A2A4}"/>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8A0D94A-A6DB-4DAB-9D8F-3364F75087AF}"/>
              </a:ext>
            </a:extLst>
          </p:cNvPr>
          <p:cNvSpPr>
            <a:spLocks noGrp="1"/>
          </p:cNvSpPr>
          <p:nvPr>
            <p:ph type="dt" sz="half" idx="10"/>
          </p:nvPr>
        </p:nvSpPr>
        <p:spPr/>
        <p:txBody>
          <a:bodyPr/>
          <a:lstStyle/>
          <a:p>
            <a:fld id="{15BB68E1-1F18-46FD-834C-52C9E79A9473}" type="datetimeFigureOut">
              <a:rPr lang="ru-RU" smtClean="0"/>
              <a:t>19.11.2020</a:t>
            </a:fld>
            <a:endParaRPr lang="ru-RU"/>
          </a:p>
        </p:txBody>
      </p:sp>
      <p:sp>
        <p:nvSpPr>
          <p:cNvPr id="5" name="Нижний колонтитул 4">
            <a:extLst>
              <a:ext uri="{FF2B5EF4-FFF2-40B4-BE49-F238E27FC236}">
                <a16:creationId xmlns:a16="http://schemas.microsoft.com/office/drawing/2014/main" id="{4982896A-C72D-4923-BDC3-CE16B03AA78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8FA65D4-1B36-49EE-B498-D1332F3EE75C}"/>
              </a:ext>
            </a:extLst>
          </p:cNvPr>
          <p:cNvSpPr>
            <a:spLocks noGrp="1"/>
          </p:cNvSpPr>
          <p:nvPr>
            <p:ph type="sldNum" sz="quarter" idx="12"/>
          </p:nvPr>
        </p:nvSpPr>
        <p:spPr/>
        <p:txBody>
          <a:bodyPr/>
          <a:lstStyle/>
          <a:p>
            <a:fld id="{460BA476-6384-468A-87BA-B5959BFC6C83}" type="slidenum">
              <a:rPr lang="ru-RU" smtClean="0"/>
              <a:t>‹#›</a:t>
            </a:fld>
            <a:endParaRPr lang="ru-RU"/>
          </a:p>
        </p:txBody>
      </p:sp>
    </p:spTree>
    <p:extLst>
      <p:ext uri="{BB962C8B-B14F-4D97-AF65-F5344CB8AC3E}">
        <p14:creationId xmlns:p14="http://schemas.microsoft.com/office/powerpoint/2010/main" val="45228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C3A2C1-86D4-4983-9DDC-1F2FF2E054F2}"/>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976985D3-C379-4C9E-996A-6A33C58AF2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DCA6D51E-5859-4A99-9BA3-F211DA8B059C}"/>
              </a:ext>
            </a:extLst>
          </p:cNvPr>
          <p:cNvSpPr>
            <a:spLocks noGrp="1"/>
          </p:cNvSpPr>
          <p:nvPr>
            <p:ph type="dt" sz="half" idx="10"/>
          </p:nvPr>
        </p:nvSpPr>
        <p:spPr/>
        <p:txBody>
          <a:bodyPr/>
          <a:lstStyle/>
          <a:p>
            <a:fld id="{15BB68E1-1F18-46FD-834C-52C9E79A9473}" type="datetimeFigureOut">
              <a:rPr lang="ru-RU" smtClean="0"/>
              <a:t>19.11.2020</a:t>
            </a:fld>
            <a:endParaRPr lang="ru-RU"/>
          </a:p>
        </p:txBody>
      </p:sp>
      <p:sp>
        <p:nvSpPr>
          <p:cNvPr id="5" name="Нижний колонтитул 4">
            <a:extLst>
              <a:ext uri="{FF2B5EF4-FFF2-40B4-BE49-F238E27FC236}">
                <a16:creationId xmlns:a16="http://schemas.microsoft.com/office/drawing/2014/main" id="{352075C3-272D-4DD5-AEE9-C79FE8EB7E1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57299EB-01A3-4332-AD9F-BE5E5AF63209}"/>
              </a:ext>
            </a:extLst>
          </p:cNvPr>
          <p:cNvSpPr>
            <a:spLocks noGrp="1"/>
          </p:cNvSpPr>
          <p:nvPr>
            <p:ph type="sldNum" sz="quarter" idx="12"/>
          </p:nvPr>
        </p:nvSpPr>
        <p:spPr/>
        <p:txBody>
          <a:bodyPr/>
          <a:lstStyle/>
          <a:p>
            <a:fld id="{460BA476-6384-468A-87BA-B5959BFC6C83}" type="slidenum">
              <a:rPr lang="ru-RU" smtClean="0"/>
              <a:t>‹#›</a:t>
            </a:fld>
            <a:endParaRPr lang="ru-RU"/>
          </a:p>
        </p:txBody>
      </p:sp>
    </p:spTree>
    <p:extLst>
      <p:ext uri="{BB962C8B-B14F-4D97-AF65-F5344CB8AC3E}">
        <p14:creationId xmlns:p14="http://schemas.microsoft.com/office/powerpoint/2010/main" val="82253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C1D3DC-407E-45BE-9350-D59C3C5C6B5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45DC097-6D29-460E-8D16-7F2977C0D87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765F669F-29DD-493C-B280-6A5843C65DBB}"/>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0912C1F5-59E0-49B1-B10B-339925C6F6FD}"/>
              </a:ext>
            </a:extLst>
          </p:cNvPr>
          <p:cNvSpPr>
            <a:spLocks noGrp="1"/>
          </p:cNvSpPr>
          <p:nvPr>
            <p:ph type="dt" sz="half" idx="10"/>
          </p:nvPr>
        </p:nvSpPr>
        <p:spPr/>
        <p:txBody>
          <a:bodyPr/>
          <a:lstStyle/>
          <a:p>
            <a:fld id="{15BB68E1-1F18-46FD-834C-52C9E79A9473}" type="datetimeFigureOut">
              <a:rPr lang="ru-RU" smtClean="0"/>
              <a:t>19.11.2020</a:t>
            </a:fld>
            <a:endParaRPr lang="ru-RU"/>
          </a:p>
        </p:txBody>
      </p:sp>
      <p:sp>
        <p:nvSpPr>
          <p:cNvPr id="6" name="Нижний колонтитул 5">
            <a:extLst>
              <a:ext uri="{FF2B5EF4-FFF2-40B4-BE49-F238E27FC236}">
                <a16:creationId xmlns:a16="http://schemas.microsoft.com/office/drawing/2014/main" id="{27D773EA-D0A8-4DE1-88C9-D9C5C0989C07}"/>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BB1E616-752B-4A30-AF08-4E1E19B9D4F9}"/>
              </a:ext>
            </a:extLst>
          </p:cNvPr>
          <p:cNvSpPr>
            <a:spLocks noGrp="1"/>
          </p:cNvSpPr>
          <p:nvPr>
            <p:ph type="sldNum" sz="quarter" idx="12"/>
          </p:nvPr>
        </p:nvSpPr>
        <p:spPr/>
        <p:txBody>
          <a:bodyPr/>
          <a:lstStyle/>
          <a:p>
            <a:fld id="{460BA476-6384-468A-87BA-B5959BFC6C83}" type="slidenum">
              <a:rPr lang="ru-RU" smtClean="0"/>
              <a:t>‹#›</a:t>
            </a:fld>
            <a:endParaRPr lang="ru-RU"/>
          </a:p>
        </p:txBody>
      </p:sp>
    </p:spTree>
    <p:extLst>
      <p:ext uri="{BB962C8B-B14F-4D97-AF65-F5344CB8AC3E}">
        <p14:creationId xmlns:p14="http://schemas.microsoft.com/office/powerpoint/2010/main" val="3493462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DDEE6D-242F-4FD4-BF58-77FF5C2FB4EA}"/>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3C95561-7D56-468A-8AFB-8F05C8598D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C61B2EE8-FDE8-42A9-BFE5-66E9A03C18DC}"/>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7A4DB227-23FE-4D8B-9544-EE0714DA53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FC06F7E-F7E1-46BA-9BC9-21F289F5A1F8}"/>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52F355B-2E4B-4AE1-9584-1371FD57C013}"/>
              </a:ext>
            </a:extLst>
          </p:cNvPr>
          <p:cNvSpPr>
            <a:spLocks noGrp="1"/>
          </p:cNvSpPr>
          <p:nvPr>
            <p:ph type="dt" sz="half" idx="10"/>
          </p:nvPr>
        </p:nvSpPr>
        <p:spPr/>
        <p:txBody>
          <a:bodyPr/>
          <a:lstStyle/>
          <a:p>
            <a:fld id="{15BB68E1-1F18-46FD-834C-52C9E79A9473}" type="datetimeFigureOut">
              <a:rPr lang="ru-RU" smtClean="0"/>
              <a:t>19.11.2020</a:t>
            </a:fld>
            <a:endParaRPr lang="ru-RU"/>
          </a:p>
        </p:txBody>
      </p:sp>
      <p:sp>
        <p:nvSpPr>
          <p:cNvPr id="8" name="Нижний колонтитул 7">
            <a:extLst>
              <a:ext uri="{FF2B5EF4-FFF2-40B4-BE49-F238E27FC236}">
                <a16:creationId xmlns:a16="http://schemas.microsoft.com/office/drawing/2014/main" id="{CAA102FC-592B-4D87-8F0F-70FC6358E19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B7B8B3BA-914A-4F83-9C10-A47ED46AC903}"/>
              </a:ext>
            </a:extLst>
          </p:cNvPr>
          <p:cNvSpPr>
            <a:spLocks noGrp="1"/>
          </p:cNvSpPr>
          <p:nvPr>
            <p:ph type="sldNum" sz="quarter" idx="12"/>
          </p:nvPr>
        </p:nvSpPr>
        <p:spPr/>
        <p:txBody>
          <a:bodyPr/>
          <a:lstStyle/>
          <a:p>
            <a:fld id="{460BA476-6384-468A-87BA-B5959BFC6C83}" type="slidenum">
              <a:rPr lang="ru-RU" smtClean="0"/>
              <a:t>‹#›</a:t>
            </a:fld>
            <a:endParaRPr lang="ru-RU"/>
          </a:p>
        </p:txBody>
      </p:sp>
    </p:spTree>
    <p:extLst>
      <p:ext uri="{BB962C8B-B14F-4D97-AF65-F5344CB8AC3E}">
        <p14:creationId xmlns:p14="http://schemas.microsoft.com/office/powerpoint/2010/main" val="1493092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F9B6FB-AF77-4709-BD2E-2C727F269768}"/>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BB79BD1-5BCA-498C-9FE8-AF1EB479528B}"/>
              </a:ext>
            </a:extLst>
          </p:cNvPr>
          <p:cNvSpPr>
            <a:spLocks noGrp="1"/>
          </p:cNvSpPr>
          <p:nvPr>
            <p:ph type="dt" sz="half" idx="10"/>
          </p:nvPr>
        </p:nvSpPr>
        <p:spPr/>
        <p:txBody>
          <a:bodyPr/>
          <a:lstStyle/>
          <a:p>
            <a:fld id="{15BB68E1-1F18-46FD-834C-52C9E79A9473}" type="datetimeFigureOut">
              <a:rPr lang="ru-RU" smtClean="0"/>
              <a:t>19.11.2020</a:t>
            </a:fld>
            <a:endParaRPr lang="ru-RU"/>
          </a:p>
        </p:txBody>
      </p:sp>
      <p:sp>
        <p:nvSpPr>
          <p:cNvPr id="4" name="Нижний колонтитул 3">
            <a:extLst>
              <a:ext uri="{FF2B5EF4-FFF2-40B4-BE49-F238E27FC236}">
                <a16:creationId xmlns:a16="http://schemas.microsoft.com/office/drawing/2014/main" id="{F940C6F3-E2B0-44F8-9C54-B547237FCB65}"/>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ED51C081-541C-48EC-803E-2D46937C3907}"/>
              </a:ext>
            </a:extLst>
          </p:cNvPr>
          <p:cNvSpPr>
            <a:spLocks noGrp="1"/>
          </p:cNvSpPr>
          <p:nvPr>
            <p:ph type="sldNum" sz="quarter" idx="12"/>
          </p:nvPr>
        </p:nvSpPr>
        <p:spPr/>
        <p:txBody>
          <a:bodyPr/>
          <a:lstStyle/>
          <a:p>
            <a:fld id="{460BA476-6384-468A-87BA-B5959BFC6C83}" type="slidenum">
              <a:rPr lang="ru-RU" smtClean="0"/>
              <a:t>‹#›</a:t>
            </a:fld>
            <a:endParaRPr lang="ru-RU"/>
          </a:p>
        </p:txBody>
      </p:sp>
    </p:spTree>
    <p:extLst>
      <p:ext uri="{BB962C8B-B14F-4D97-AF65-F5344CB8AC3E}">
        <p14:creationId xmlns:p14="http://schemas.microsoft.com/office/powerpoint/2010/main" val="3569011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03995DE-91E5-448A-AB80-BD49D8E4A668}"/>
              </a:ext>
            </a:extLst>
          </p:cNvPr>
          <p:cNvSpPr>
            <a:spLocks noGrp="1"/>
          </p:cNvSpPr>
          <p:nvPr>
            <p:ph type="dt" sz="half" idx="10"/>
          </p:nvPr>
        </p:nvSpPr>
        <p:spPr/>
        <p:txBody>
          <a:bodyPr/>
          <a:lstStyle/>
          <a:p>
            <a:fld id="{15BB68E1-1F18-46FD-834C-52C9E79A9473}" type="datetimeFigureOut">
              <a:rPr lang="ru-RU" smtClean="0"/>
              <a:t>19.11.2020</a:t>
            </a:fld>
            <a:endParaRPr lang="ru-RU"/>
          </a:p>
        </p:txBody>
      </p:sp>
      <p:sp>
        <p:nvSpPr>
          <p:cNvPr id="3" name="Нижний колонтитул 2">
            <a:extLst>
              <a:ext uri="{FF2B5EF4-FFF2-40B4-BE49-F238E27FC236}">
                <a16:creationId xmlns:a16="http://schemas.microsoft.com/office/drawing/2014/main" id="{66500989-62F7-478B-A4C6-E2D5CC6F3DD0}"/>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40FDF1FA-D62B-4B9D-9B39-2612E80F4963}"/>
              </a:ext>
            </a:extLst>
          </p:cNvPr>
          <p:cNvSpPr>
            <a:spLocks noGrp="1"/>
          </p:cNvSpPr>
          <p:nvPr>
            <p:ph type="sldNum" sz="quarter" idx="12"/>
          </p:nvPr>
        </p:nvSpPr>
        <p:spPr/>
        <p:txBody>
          <a:bodyPr/>
          <a:lstStyle/>
          <a:p>
            <a:fld id="{460BA476-6384-468A-87BA-B5959BFC6C83}" type="slidenum">
              <a:rPr lang="ru-RU" smtClean="0"/>
              <a:t>‹#›</a:t>
            </a:fld>
            <a:endParaRPr lang="ru-RU"/>
          </a:p>
        </p:txBody>
      </p:sp>
    </p:spTree>
    <p:extLst>
      <p:ext uri="{BB962C8B-B14F-4D97-AF65-F5344CB8AC3E}">
        <p14:creationId xmlns:p14="http://schemas.microsoft.com/office/powerpoint/2010/main" val="395029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D54200-A042-4FDA-BB6B-AE87F97CBDA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55CCEDC1-1342-4385-B23B-2DAA9A1736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5509B4A3-23DB-4B28-A23E-3E8AAE8AD8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EFD9C81-2FF7-475B-983A-FEB18D7906C5}"/>
              </a:ext>
            </a:extLst>
          </p:cNvPr>
          <p:cNvSpPr>
            <a:spLocks noGrp="1"/>
          </p:cNvSpPr>
          <p:nvPr>
            <p:ph type="dt" sz="half" idx="10"/>
          </p:nvPr>
        </p:nvSpPr>
        <p:spPr/>
        <p:txBody>
          <a:bodyPr/>
          <a:lstStyle/>
          <a:p>
            <a:fld id="{15BB68E1-1F18-46FD-834C-52C9E79A9473}" type="datetimeFigureOut">
              <a:rPr lang="ru-RU" smtClean="0"/>
              <a:t>19.11.2020</a:t>
            </a:fld>
            <a:endParaRPr lang="ru-RU"/>
          </a:p>
        </p:txBody>
      </p:sp>
      <p:sp>
        <p:nvSpPr>
          <p:cNvPr id="6" name="Нижний колонтитул 5">
            <a:extLst>
              <a:ext uri="{FF2B5EF4-FFF2-40B4-BE49-F238E27FC236}">
                <a16:creationId xmlns:a16="http://schemas.microsoft.com/office/drawing/2014/main" id="{43FAB27D-2F58-47AA-B6BE-19BE6383ED6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2085C02-9DD8-458C-8205-B279ECF246DB}"/>
              </a:ext>
            </a:extLst>
          </p:cNvPr>
          <p:cNvSpPr>
            <a:spLocks noGrp="1"/>
          </p:cNvSpPr>
          <p:nvPr>
            <p:ph type="sldNum" sz="quarter" idx="12"/>
          </p:nvPr>
        </p:nvSpPr>
        <p:spPr/>
        <p:txBody>
          <a:bodyPr/>
          <a:lstStyle/>
          <a:p>
            <a:fld id="{460BA476-6384-468A-87BA-B5959BFC6C83}" type="slidenum">
              <a:rPr lang="ru-RU" smtClean="0"/>
              <a:t>‹#›</a:t>
            </a:fld>
            <a:endParaRPr lang="ru-RU"/>
          </a:p>
        </p:txBody>
      </p:sp>
    </p:spTree>
    <p:extLst>
      <p:ext uri="{BB962C8B-B14F-4D97-AF65-F5344CB8AC3E}">
        <p14:creationId xmlns:p14="http://schemas.microsoft.com/office/powerpoint/2010/main" val="32652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5CAD1E-FBF1-4117-9097-DD0F9FEC769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B0D6368B-0432-4C89-B7CE-30E1C7ABE6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DE72A7D-4C07-4392-B7C3-BDD5045D8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79C3E1F-0244-4B24-A35C-FE8BC1814DDA}"/>
              </a:ext>
            </a:extLst>
          </p:cNvPr>
          <p:cNvSpPr>
            <a:spLocks noGrp="1"/>
          </p:cNvSpPr>
          <p:nvPr>
            <p:ph type="dt" sz="half" idx="10"/>
          </p:nvPr>
        </p:nvSpPr>
        <p:spPr/>
        <p:txBody>
          <a:bodyPr/>
          <a:lstStyle/>
          <a:p>
            <a:fld id="{15BB68E1-1F18-46FD-834C-52C9E79A9473}" type="datetimeFigureOut">
              <a:rPr lang="ru-RU" smtClean="0"/>
              <a:t>19.11.2020</a:t>
            </a:fld>
            <a:endParaRPr lang="ru-RU"/>
          </a:p>
        </p:txBody>
      </p:sp>
      <p:sp>
        <p:nvSpPr>
          <p:cNvPr id="6" name="Нижний колонтитул 5">
            <a:extLst>
              <a:ext uri="{FF2B5EF4-FFF2-40B4-BE49-F238E27FC236}">
                <a16:creationId xmlns:a16="http://schemas.microsoft.com/office/drawing/2014/main" id="{AEB35024-41C2-40D4-8F43-3908F24B2E0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17C736B-5165-4C41-9C78-6450951EE6FE}"/>
              </a:ext>
            </a:extLst>
          </p:cNvPr>
          <p:cNvSpPr>
            <a:spLocks noGrp="1"/>
          </p:cNvSpPr>
          <p:nvPr>
            <p:ph type="sldNum" sz="quarter" idx="12"/>
          </p:nvPr>
        </p:nvSpPr>
        <p:spPr/>
        <p:txBody>
          <a:bodyPr/>
          <a:lstStyle/>
          <a:p>
            <a:fld id="{460BA476-6384-468A-87BA-B5959BFC6C83}" type="slidenum">
              <a:rPr lang="ru-RU" smtClean="0"/>
              <a:t>‹#›</a:t>
            </a:fld>
            <a:endParaRPr lang="ru-RU"/>
          </a:p>
        </p:txBody>
      </p:sp>
    </p:spTree>
    <p:extLst>
      <p:ext uri="{BB962C8B-B14F-4D97-AF65-F5344CB8AC3E}">
        <p14:creationId xmlns:p14="http://schemas.microsoft.com/office/powerpoint/2010/main" val="171424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5B8DF7-FCAF-43D9-ADAE-6D8433BCFA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F2409C27-E11F-43DC-BD29-CF72D1B83F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1D3A9260-4B3F-4476-BFC4-F7014AF4E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BB68E1-1F18-46FD-834C-52C9E79A9473}" type="datetimeFigureOut">
              <a:rPr lang="ru-RU" smtClean="0"/>
              <a:t>19.11.2020</a:t>
            </a:fld>
            <a:endParaRPr lang="ru-RU"/>
          </a:p>
        </p:txBody>
      </p:sp>
      <p:sp>
        <p:nvSpPr>
          <p:cNvPr id="5" name="Нижний колонтитул 4">
            <a:extLst>
              <a:ext uri="{FF2B5EF4-FFF2-40B4-BE49-F238E27FC236}">
                <a16:creationId xmlns:a16="http://schemas.microsoft.com/office/drawing/2014/main" id="{50AA158D-E987-4145-9440-BD5BDCE12D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DD2EDC9-FD32-4142-A747-F6A892FBB4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0BA476-6384-468A-87BA-B5959BFC6C83}" type="slidenum">
              <a:rPr lang="ru-RU" smtClean="0"/>
              <a:t>‹#›</a:t>
            </a:fld>
            <a:endParaRPr lang="ru-RU"/>
          </a:p>
        </p:txBody>
      </p:sp>
    </p:spTree>
    <p:extLst>
      <p:ext uri="{BB962C8B-B14F-4D97-AF65-F5344CB8AC3E}">
        <p14:creationId xmlns:p14="http://schemas.microsoft.com/office/powerpoint/2010/main" val="1442783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mydiets.ru/" TargetMode="External"/><Relationship Id="rId4" Type="http://schemas.openxmlformats.org/officeDocument/2006/relationships/hyperlink" Target="https://builderbody.ru/pitanie-dlya-nabora-myshechnoj-massy/"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12776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79">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30933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38F44706-CC33-4155-9A36-D440D2BBC26E}"/>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17644"/>
          <a:stretch/>
        </p:blipFill>
        <p:spPr bwMode="auto">
          <a:xfrm>
            <a:off x="180975" y="1310640"/>
            <a:ext cx="11823637" cy="6499784"/>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BDE11EE3-62D6-428D-B580-F44C77F06E52}"/>
              </a:ext>
            </a:extLst>
          </p:cNvPr>
          <p:cNvSpPr>
            <a:spLocks noGrp="1"/>
          </p:cNvSpPr>
          <p:nvPr>
            <p:ph type="ctrTitle"/>
          </p:nvPr>
        </p:nvSpPr>
        <p:spPr>
          <a:xfrm>
            <a:off x="838200" y="1652955"/>
            <a:ext cx="9568992" cy="2806506"/>
          </a:xfrm>
        </p:spPr>
        <p:txBody>
          <a:bodyPr vert="horz" lIns="91440" tIns="45720" rIns="91440" bIns="45720" rtlCol="0" anchor="b">
            <a:normAutofit/>
          </a:bodyPr>
          <a:lstStyle/>
          <a:p>
            <a:pPr algn="l"/>
            <a:r>
              <a:rPr lang="en-US" sz="4000" dirty="0">
                <a:solidFill>
                  <a:srgbClr val="FFFFFF"/>
                </a:solidFill>
                <a:effectLst/>
                <a:latin typeface="+mn-lt"/>
              </a:rPr>
              <a:t>TELEGRAM BOT FOR PERSONAL DIET PLANNING </a:t>
            </a:r>
            <a:br>
              <a:rPr lang="en-US" sz="4000" dirty="0">
                <a:solidFill>
                  <a:srgbClr val="FFFFFF"/>
                </a:solidFill>
                <a:effectLst/>
              </a:rPr>
            </a:br>
            <a:endParaRPr lang="en-US" sz="4000" dirty="0">
              <a:solidFill>
                <a:srgbClr val="FFFFFF"/>
              </a:solidFill>
            </a:endParaRPr>
          </a:p>
        </p:txBody>
      </p:sp>
      <p:sp>
        <p:nvSpPr>
          <p:cNvPr id="3" name="Подзаголовок 2">
            <a:extLst>
              <a:ext uri="{FF2B5EF4-FFF2-40B4-BE49-F238E27FC236}">
                <a16:creationId xmlns:a16="http://schemas.microsoft.com/office/drawing/2014/main" id="{2BA6E6C6-3DE2-40D3-B384-D7D844CBE7A6}"/>
              </a:ext>
            </a:extLst>
          </p:cNvPr>
          <p:cNvSpPr>
            <a:spLocks noGrp="1"/>
          </p:cNvSpPr>
          <p:nvPr>
            <p:ph type="subTitle" idx="1"/>
          </p:nvPr>
        </p:nvSpPr>
        <p:spPr>
          <a:xfrm>
            <a:off x="838200" y="4654060"/>
            <a:ext cx="10165218" cy="2588458"/>
          </a:xfrm>
        </p:spPr>
        <p:txBody>
          <a:bodyPr vert="horz" lIns="91440" tIns="45720" rIns="91440" bIns="45720" rtlCol="0">
            <a:normAutofit/>
          </a:bodyPr>
          <a:lstStyle/>
          <a:p>
            <a:pPr indent="-228600" algn="l">
              <a:buFont typeface="Arial" panose="020B0604020202020204" pitchFamily="34" charset="0"/>
              <a:buChar char="•"/>
            </a:pPr>
            <a:r>
              <a:rPr lang="en-US" sz="2000" dirty="0">
                <a:solidFill>
                  <a:srgbClr val="FFFFFF"/>
                </a:solidFill>
                <a:effectLst/>
              </a:rPr>
              <a:t>Zhigerbayev Yerkebulan</a:t>
            </a:r>
          </a:p>
          <a:p>
            <a:pPr indent="-228600" algn="l">
              <a:buFont typeface="Arial" panose="020B0604020202020204" pitchFamily="34" charset="0"/>
              <a:buChar char="•"/>
            </a:pPr>
            <a:r>
              <a:rPr lang="en-US" sz="2000" dirty="0">
                <a:solidFill>
                  <a:srgbClr val="FFFFFF"/>
                </a:solidFill>
                <a:effectLst/>
              </a:rPr>
              <a:t>SE-2001</a:t>
            </a:r>
          </a:p>
          <a:p>
            <a:pPr indent="-228600" algn="l">
              <a:buFont typeface="Arial" panose="020B0604020202020204" pitchFamily="34" charset="0"/>
              <a:buChar char="•"/>
            </a:pPr>
            <a:endParaRPr lang="en-US" sz="2000" dirty="0">
              <a:solidFill>
                <a:srgbClr val="FFFFFF"/>
              </a:solidFill>
              <a:effectLst/>
            </a:endParaRPr>
          </a:p>
          <a:p>
            <a:pPr indent="-228600" algn="l">
              <a:buFont typeface="Arial" panose="020B0604020202020204" pitchFamily="34" charset="0"/>
              <a:buChar char="•"/>
            </a:pPr>
            <a:endParaRPr lang="en-US" sz="2000" dirty="0">
              <a:solidFill>
                <a:srgbClr val="FFFFFF"/>
              </a:solidFill>
            </a:endParaRPr>
          </a:p>
        </p:txBody>
      </p:sp>
      <p:pic>
        <p:nvPicPr>
          <p:cNvPr id="5" name="Picture 2">
            <a:extLst>
              <a:ext uri="{FF2B5EF4-FFF2-40B4-BE49-F238E27FC236}">
                <a16:creationId xmlns:a16="http://schemas.microsoft.com/office/drawing/2014/main" id="{EBFE6D5F-281F-42F5-B4E7-2E42749D9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72" y="208132"/>
            <a:ext cx="1394947" cy="783707"/>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a:extLst>
              <a:ext uri="{FF2B5EF4-FFF2-40B4-BE49-F238E27FC236}">
                <a16:creationId xmlns:a16="http://schemas.microsoft.com/office/drawing/2014/main" id="{A45D3EB2-3486-471C-9FFF-1E01DC30A0FA}"/>
              </a:ext>
            </a:extLst>
          </p:cNvPr>
          <p:cNvPicPr>
            <a:picLocks noChangeAspect="1"/>
          </p:cNvPicPr>
          <p:nvPr/>
        </p:nvPicPr>
        <p:blipFill rotWithShape="1">
          <a:blip r:embed="rId4"/>
          <a:srcRect l="16011" r="24486" b="90978"/>
          <a:stretch/>
        </p:blipFill>
        <p:spPr>
          <a:xfrm>
            <a:off x="-75414" y="0"/>
            <a:ext cx="12267414" cy="1127760"/>
          </a:xfrm>
          <a:prstGeom prst="rect">
            <a:avLst/>
          </a:prstGeom>
        </p:spPr>
      </p:pic>
      <p:pic>
        <p:nvPicPr>
          <p:cNvPr id="6" name="Picture 2">
            <a:extLst>
              <a:ext uri="{FF2B5EF4-FFF2-40B4-BE49-F238E27FC236}">
                <a16:creationId xmlns:a16="http://schemas.microsoft.com/office/drawing/2014/main" id="{5DAB0D27-EB00-4E97-8331-AE03162CE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572" y="172026"/>
            <a:ext cx="1394947" cy="783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629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F4EF44D-54FF-45B2-B163-5570AB6AFAFD}"/>
              </a:ext>
            </a:extLst>
          </p:cNvPr>
          <p:cNvPicPr>
            <a:picLocks noChangeAspect="1"/>
          </p:cNvPicPr>
          <p:nvPr/>
        </p:nvPicPr>
        <p:blipFill rotWithShape="1">
          <a:blip r:embed="rId2"/>
          <a:srcRect l="16011" r="24486" b="90978"/>
          <a:stretch/>
        </p:blipFill>
        <p:spPr>
          <a:xfrm>
            <a:off x="-65988" y="0"/>
            <a:ext cx="12257988" cy="1127760"/>
          </a:xfrm>
          <a:prstGeom prst="rect">
            <a:avLst/>
          </a:prstGeom>
        </p:spPr>
      </p:pic>
      <p:pic>
        <p:nvPicPr>
          <p:cNvPr id="6" name="Picture 2">
            <a:extLst>
              <a:ext uri="{FF2B5EF4-FFF2-40B4-BE49-F238E27FC236}">
                <a16:creationId xmlns:a16="http://schemas.microsoft.com/office/drawing/2014/main" id="{B71517D5-7006-46A6-9FCD-087C5C20B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23" y="172026"/>
            <a:ext cx="1394947" cy="78370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74930839-1CB0-45AB-AB99-618454A09261}"/>
              </a:ext>
            </a:extLst>
          </p:cNvPr>
          <p:cNvSpPr txBox="1"/>
          <p:nvPr/>
        </p:nvSpPr>
        <p:spPr>
          <a:xfrm>
            <a:off x="4707303" y="344569"/>
            <a:ext cx="6721995" cy="584775"/>
          </a:xfrm>
          <a:prstGeom prst="rect">
            <a:avLst/>
          </a:prstGeom>
          <a:noFill/>
        </p:spPr>
        <p:txBody>
          <a:bodyPr wrap="square">
            <a:spAutoFit/>
          </a:bodyPr>
          <a:lstStyle/>
          <a:p>
            <a:r>
              <a:rPr lang="en-US" sz="3200" dirty="0">
                <a:solidFill>
                  <a:schemeClr val="bg1"/>
                </a:solidFill>
              </a:rPr>
              <a:t>REFERENCES</a:t>
            </a:r>
          </a:p>
        </p:txBody>
      </p:sp>
      <p:sp>
        <p:nvSpPr>
          <p:cNvPr id="9" name="TextBox 8">
            <a:extLst>
              <a:ext uri="{FF2B5EF4-FFF2-40B4-BE49-F238E27FC236}">
                <a16:creationId xmlns:a16="http://schemas.microsoft.com/office/drawing/2014/main" id="{067E37D1-BEDE-464C-B45A-672A07FBC162}"/>
              </a:ext>
            </a:extLst>
          </p:cNvPr>
          <p:cNvSpPr txBox="1"/>
          <p:nvPr/>
        </p:nvSpPr>
        <p:spPr>
          <a:xfrm>
            <a:off x="914401" y="1916791"/>
            <a:ext cx="10514897" cy="2923877"/>
          </a:xfrm>
          <a:prstGeom prst="rect">
            <a:avLst/>
          </a:prstGeom>
          <a:noFill/>
        </p:spPr>
        <p:txBody>
          <a:bodyPr wrap="square">
            <a:spAutoFit/>
          </a:bodyPr>
          <a:lstStyle/>
          <a:p>
            <a:r>
              <a:rPr lang="en-US" sz="2000" i="0" dirty="0">
                <a:effectLst/>
              </a:rPr>
              <a:t>Nutrition for gaining muscle mass.</a:t>
            </a:r>
            <a:r>
              <a:rPr lang="ru-RU" sz="2000" b="0" i="0" dirty="0">
                <a:effectLst/>
                <a:latin typeface="Open Sans"/>
              </a:rPr>
              <a:t> </a:t>
            </a:r>
            <a:r>
              <a:rPr lang="ru-RU" b="0" i="0" dirty="0">
                <a:solidFill>
                  <a:srgbClr val="000000"/>
                </a:solidFill>
                <a:effectLst/>
                <a:latin typeface="Open Sans"/>
              </a:rPr>
              <a:t>(2020). </a:t>
            </a:r>
            <a:r>
              <a:rPr lang="ru-RU" b="0" i="0" dirty="0" err="1">
                <a:solidFill>
                  <a:srgbClr val="000000"/>
                </a:solidFill>
                <a:effectLst/>
                <a:latin typeface="Open Sans"/>
              </a:rPr>
              <a:t>Retrieved</a:t>
            </a:r>
            <a:r>
              <a:rPr lang="ru-RU" b="0" i="0" dirty="0">
                <a:solidFill>
                  <a:srgbClr val="000000"/>
                </a:solidFill>
                <a:effectLst/>
                <a:latin typeface="Open Sans"/>
              </a:rPr>
              <a:t> 3 </a:t>
            </a:r>
            <a:r>
              <a:rPr lang="ru-RU" b="0" i="0" dirty="0" err="1">
                <a:solidFill>
                  <a:srgbClr val="000000"/>
                </a:solidFill>
                <a:effectLst/>
                <a:latin typeface="Open Sans"/>
              </a:rPr>
              <a:t>July</a:t>
            </a:r>
            <a:r>
              <a:rPr lang="ru-RU" b="0" i="0" dirty="0">
                <a:solidFill>
                  <a:srgbClr val="000000"/>
                </a:solidFill>
                <a:effectLst/>
                <a:latin typeface="Open Sans"/>
              </a:rPr>
              <a:t> 2020, </a:t>
            </a:r>
            <a:r>
              <a:rPr lang="ru-RU" b="0" i="0" dirty="0" err="1">
                <a:solidFill>
                  <a:srgbClr val="000000"/>
                </a:solidFill>
                <a:effectLst/>
                <a:latin typeface="Open Sans"/>
              </a:rPr>
              <a:t>from</a:t>
            </a:r>
            <a:r>
              <a:rPr lang="ru-RU" b="0" i="0" dirty="0">
                <a:solidFill>
                  <a:srgbClr val="000000"/>
                </a:solidFill>
                <a:effectLst/>
                <a:latin typeface="Open Sans"/>
              </a:rPr>
              <a:t> </a:t>
            </a:r>
            <a:r>
              <a:rPr lang="ru-RU" b="0" i="0" dirty="0">
                <a:solidFill>
                  <a:srgbClr val="000000"/>
                </a:solidFill>
                <a:effectLst/>
                <a:latin typeface="Open Sans"/>
                <a:hlinkClick r:id="rId4"/>
              </a:rPr>
              <a:t>https://builderbody.ru/pitanie-dlya-nabora-myshechnoj-massy/</a:t>
            </a:r>
            <a:endParaRPr lang="en-US" b="0" i="0" dirty="0">
              <a:solidFill>
                <a:srgbClr val="000000"/>
              </a:solidFill>
              <a:effectLst/>
              <a:latin typeface="Open Sans"/>
            </a:endParaRPr>
          </a:p>
          <a:p>
            <a:r>
              <a:rPr lang="en-US" b="0" i="0" dirty="0">
                <a:solidFill>
                  <a:srgbClr val="000000"/>
                </a:solidFill>
                <a:effectLst/>
                <a:latin typeface="Open Sans"/>
              </a:rPr>
              <a:t> </a:t>
            </a:r>
          </a:p>
          <a:p>
            <a:r>
              <a:rPr lang="en-US" b="0" i="0" dirty="0">
                <a:solidFill>
                  <a:srgbClr val="000000"/>
                </a:solidFill>
                <a:effectLst/>
                <a:latin typeface="Open Sans"/>
              </a:rPr>
              <a:t>My Diet-Rules of being healthy</a:t>
            </a:r>
            <a:r>
              <a:rPr lang="ru-RU" b="0" i="0" dirty="0">
                <a:solidFill>
                  <a:srgbClr val="000000"/>
                </a:solidFill>
                <a:effectLst/>
                <a:latin typeface="Open Sans"/>
              </a:rPr>
              <a:t>. (2020). </a:t>
            </a:r>
            <a:r>
              <a:rPr lang="en-US" b="0" i="0" dirty="0">
                <a:solidFill>
                  <a:srgbClr val="000000"/>
                </a:solidFill>
                <a:effectLst/>
                <a:latin typeface="Open Sans"/>
              </a:rPr>
              <a:t>Retrieved 5 Apri</a:t>
            </a:r>
            <a:r>
              <a:rPr lang="en-US" dirty="0">
                <a:solidFill>
                  <a:srgbClr val="000000"/>
                </a:solidFill>
                <a:latin typeface="Open Sans"/>
              </a:rPr>
              <a:t>l</a:t>
            </a:r>
            <a:r>
              <a:rPr lang="en-US" b="0" i="0" dirty="0">
                <a:solidFill>
                  <a:srgbClr val="000000"/>
                </a:solidFill>
                <a:effectLst/>
                <a:latin typeface="Open Sans"/>
              </a:rPr>
              <a:t> 2020, from </a:t>
            </a:r>
            <a:r>
              <a:rPr lang="en-US" b="0" i="0" dirty="0">
                <a:solidFill>
                  <a:srgbClr val="000000"/>
                </a:solidFill>
                <a:effectLst/>
                <a:latin typeface="Open Sans"/>
                <a:hlinkClick r:id="rId5"/>
              </a:rPr>
              <a:t>https://mydiets.ru</a:t>
            </a:r>
            <a:endParaRPr lang="en-US" b="0" i="0" dirty="0">
              <a:solidFill>
                <a:srgbClr val="000000"/>
              </a:solidFill>
              <a:effectLst/>
              <a:latin typeface="Open Sans"/>
            </a:endParaRPr>
          </a:p>
          <a:p>
            <a:endParaRPr lang="en-US" dirty="0">
              <a:solidFill>
                <a:srgbClr val="000000"/>
              </a:solidFill>
              <a:latin typeface="Open Sans"/>
            </a:endParaRPr>
          </a:p>
          <a:p>
            <a:r>
              <a:rPr lang="en-US" sz="2000" i="0" dirty="0">
                <a:effectLst/>
              </a:rPr>
              <a:t>Write a Telegram Bot in 30 minutes</a:t>
            </a:r>
            <a:r>
              <a:rPr lang="ru-RU" b="0" i="0" dirty="0">
                <a:solidFill>
                  <a:srgbClr val="000000"/>
                </a:solidFill>
                <a:effectLst/>
                <a:latin typeface="Open Sans"/>
              </a:rPr>
              <a:t>. (2020). </a:t>
            </a:r>
            <a:r>
              <a:rPr lang="en-US" b="0" i="0" dirty="0">
                <a:solidFill>
                  <a:srgbClr val="000000"/>
                </a:solidFill>
                <a:effectLst/>
                <a:latin typeface="Open Sans"/>
              </a:rPr>
              <a:t>Retrieved 18 </a:t>
            </a:r>
            <a:r>
              <a:rPr lang="en-US" b="0" i="0">
                <a:solidFill>
                  <a:srgbClr val="000000"/>
                </a:solidFill>
                <a:effectLst/>
                <a:latin typeface="Open Sans"/>
              </a:rPr>
              <a:t>january </a:t>
            </a:r>
            <a:r>
              <a:rPr lang="en-US" b="0" i="0" dirty="0">
                <a:solidFill>
                  <a:srgbClr val="000000"/>
                </a:solidFill>
                <a:effectLst/>
                <a:latin typeface="Open Sans"/>
              </a:rPr>
              <a:t>2020, from https://habr.com/ru/post/442800/</a:t>
            </a:r>
          </a:p>
          <a:p>
            <a:endParaRPr lang="en-US" b="0" i="0" dirty="0">
              <a:solidFill>
                <a:srgbClr val="000000"/>
              </a:solidFill>
              <a:effectLst/>
              <a:latin typeface="Open Sans"/>
            </a:endParaRPr>
          </a:p>
          <a:p>
            <a:endParaRPr lang="en-US" b="0" i="0" dirty="0">
              <a:solidFill>
                <a:srgbClr val="000000"/>
              </a:solidFill>
              <a:effectLst/>
              <a:latin typeface="Open Sans"/>
            </a:endParaRPr>
          </a:p>
          <a:p>
            <a:endParaRPr lang="ru-RU" dirty="0"/>
          </a:p>
        </p:txBody>
      </p:sp>
    </p:spTree>
    <p:extLst>
      <p:ext uri="{BB962C8B-B14F-4D97-AF65-F5344CB8AC3E}">
        <p14:creationId xmlns:p14="http://schemas.microsoft.com/office/powerpoint/2010/main" val="1583825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F4EF44D-54FF-45B2-B163-5570AB6AFAFD}"/>
              </a:ext>
            </a:extLst>
          </p:cNvPr>
          <p:cNvPicPr>
            <a:picLocks noChangeAspect="1"/>
          </p:cNvPicPr>
          <p:nvPr/>
        </p:nvPicPr>
        <p:blipFill rotWithShape="1">
          <a:blip r:embed="rId2"/>
          <a:srcRect l="16011" r="24486" b="90978"/>
          <a:stretch/>
        </p:blipFill>
        <p:spPr>
          <a:xfrm>
            <a:off x="-65988" y="0"/>
            <a:ext cx="12257988" cy="1127760"/>
          </a:xfrm>
          <a:prstGeom prst="rect">
            <a:avLst/>
          </a:prstGeom>
        </p:spPr>
      </p:pic>
      <p:pic>
        <p:nvPicPr>
          <p:cNvPr id="6" name="Picture 2">
            <a:extLst>
              <a:ext uri="{FF2B5EF4-FFF2-40B4-BE49-F238E27FC236}">
                <a16:creationId xmlns:a16="http://schemas.microsoft.com/office/drawing/2014/main" id="{B71517D5-7006-46A6-9FCD-087C5C20B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23" y="172026"/>
            <a:ext cx="1394947" cy="7837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ext Placeholder 2">
            <a:extLst>
              <a:ext uri="{FF2B5EF4-FFF2-40B4-BE49-F238E27FC236}">
                <a16:creationId xmlns:a16="http://schemas.microsoft.com/office/drawing/2014/main" id="{C73C6A34-FF98-4EB8-8943-3041686E4E2F}"/>
              </a:ext>
            </a:extLst>
          </p:cNvPr>
          <p:cNvGraphicFramePr>
            <a:graphicFrameLocks noGrp="1"/>
          </p:cNvGraphicFramePr>
          <p:nvPr>
            <p:ph idx="1"/>
            <p:extLst>
              <p:ext uri="{D42A27DB-BD31-4B8C-83A1-F6EECF244321}">
                <p14:modId xmlns:p14="http://schemas.microsoft.com/office/powerpoint/2010/main" val="7570983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4" name="TextBox 43">
            <a:extLst>
              <a:ext uri="{FF2B5EF4-FFF2-40B4-BE49-F238E27FC236}">
                <a16:creationId xmlns:a16="http://schemas.microsoft.com/office/drawing/2014/main" id="{74930839-1CB0-45AB-AB99-618454A09261}"/>
              </a:ext>
            </a:extLst>
          </p:cNvPr>
          <p:cNvSpPr txBox="1"/>
          <p:nvPr/>
        </p:nvSpPr>
        <p:spPr>
          <a:xfrm>
            <a:off x="5216582" y="172026"/>
            <a:ext cx="6721995" cy="646331"/>
          </a:xfrm>
          <a:prstGeom prst="rect">
            <a:avLst/>
          </a:prstGeom>
          <a:noFill/>
        </p:spPr>
        <p:txBody>
          <a:bodyPr wrap="square">
            <a:spAutoFit/>
          </a:bodyPr>
          <a:lstStyle/>
          <a:p>
            <a:r>
              <a:rPr lang="en-US" sz="3600" dirty="0">
                <a:solidFill>
                  <a:schemeClr val="bg1"/>
                </a:solidFill>
                <a:cs typeface="Times New Roman" panose="02020603050405020304" pitchFamily="18" charset="0"/>
              </a:rPr>
              <a:t>AGENDA</a:t>
            </a:r>
            <a:endParaRPr lang="ru-RU" sz="3600"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2783613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F4EF44D-54FF-45B2-B163-5570AB6AFAFD}"/>
              </a:ext>
            </a:extLst>
          </p:cNvPr>
          <p:cNvPicPr>
            <a:picLocks noChangeAspect="1"/>
          </p:cNvPicPr>
          <p:nvPr/>
        </p:nvPicPr>
        <p:blipFill rotWithShape="1">
          <a:blip r:embed="rId2"/>
          <a:srcRect l="16011" r="24486" b="90978"/>
          <a:stretch/>
        </p:blipFill>
        <p:spPr>
          <a:xfrm>
            <a:off x="-65988" y="0"/>
            <a:ext cx="12257988" cy="1127760"/>
          </a:xfrm>
          <a:prstGeom prst="rect">
            <a:avLst/>
          </a:prstGeom>
        </p:spPr>
      </p:pic>
      <p:sp>
        <p:nvSpPr>
          <p:cNvPr id="7" name="TextBox 6">
            <a:extLst>
              <a:ext uri="{FF2B5EF4-FFF2-40B4-BE49-F238E27FC236}">
                <a16:creationId xmlns:a16="http://schemas.microsoft.com/office/drawing/2014/main" id="{F2813CCE-FD35-4928-8CC2-0770C9CD3C81}"/>
              </a:ext>
            </a:extLst>
          </p:cNvPr>
          <p:cNvSpPr txBox="1"/>
          <p:nvPr/>
        </p:nvSpPr>
        <p:spPr>
          <a:xfrm>
            <a:off x="4401274" y="240713"/>
            <a:ext cx="6094070" cy="646331"/>
          </a:xfrm>
          <a:prstGeom prst="rect">
            <a:avLst/>
          </a:prstGeom>
          <a:noFill/>
        </p:spPr>
        <p:txBody>
          <a:bodyPr wrap="square">
            <a:spAutoFit/>
          </a:bodyPr>
          <a:lstStyle/>
          <a:p>
            <a:r>
              <a:rPr lang="en-US" sz="3600">
                <a:solidFill>
                  <a:schemeClr val="bg1"/>
                </a:solidFill>
              </a:rPr>
              <a:t>INTRODUCTION</a:t>
            </a:r>
            <a:endParaRPr lang="ru-RU" sz="3600" dirty="0"/>
          </a:p>
        </p:txBody>
      </p:sp>
      <p:sp>
        <p:nvSpPr>
          <p:cNvPr id="8" name="TextBox 7">
            <a:extLst>
              <a:ext uri="{FF2B5EF4-FFF2-40B4-BE49-F238E27FC236}">
                <a16:creationId xmlns:a16="http://schemas.microsoft.com/office/drawing/2014/main" id="{221748FC-AF86-43B9-8D9D-13A3BD6C21A6}"/>
              </a:ext>
            </a:extLst>
          </p:cNvPr>
          <p:cNvSpPr txBox="1"/>
          <p:nvPr/>
        </p:nvSpPr>
        <p:spPr>
          <a:xfrm>
            <a:off x="603812" y="1523089"/>
            <a:ext cx="6094070" cy="523220"/>
          </a:xfrm>
          <a:prstGeom prst="rect">
            <a:avLst/>
          </a:prstGeom>
          <a:noFill/>
        </p:spPr>
        <p:txBody>
          <a:bodyPr wrap="square">
            <a:spAutoFit/>
          </a:bodyPr>
          <a:lstStyle/>
          <a:p>
            <a:r>
              <a:rPr lang="en-US" sz="2800" b="1" dirty="0"/>
              <a:t>PROJECT IDEA</a:t>
            </a:r>
          </a:p>
        </p:txBody>
      </p:sp>
      <p:sp>
        <p:nvSpPr>
          <p:cNvPr id="10" name="TextBox 9">
            <a:extLst>
              <a:ext uri="{FF2B5EF4-FFF2-40B4-BE49-F238E27FC236}">
                <a16:creationId xmlns:a16="http://schemas.microsoft.com/office/drawing/2014/main" id="{03B823B8-44B1-4D0D-BF98-B6333AFCCA9E}"/>
              </a:ext>
            </a:extLst>
          </p:cNvPr>
          <p:cNvSpPr txBox="1"/>
          <p:nvPr/>
        </p:nvSpPr>
        <p:spPr>
          <a:xfrm>
            <a:off x="603812" y="2774503"/>
            <a:ext cx="10984375" cy="400110"/>
          </a:xfrm>
          <a:prstGeom prst="rect">
            <a:avLst/>
          </a:prstGeom>
          <a:noFill/>
        </p:spPr>
        <p:txBody>
          <a:bodyPr wrap="square">
            <a:spAutoFit/>
          </a:bodyPr>
          <a:lstStyle/>
          <a:p>
            <a:pPr marL="0" marR="0" lvl="0" indent="0" algn="ctr" defTabSz="914400" rtl="0" eaLnBrk="1" fontAlgn="auto" latinLnBrk="0" hangingPunct="1">
              <a:buClrTx/>
              <a:buSzTx/>
              <a:buFontTx/>
              <a:buNone/>
              <a:tabLst/>
              <a:defRPr/>
            </a:pP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ru-RU"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CC67FBF3-8305-405F-BB62-7794D6A95C20}"/>
              </a:ext>
            </a:extLst>
          </p:cNvPr>
          <p:cNvSpPr txBox="1"/>
          <p:nvPr/>
        </p:nvSpPr>
        <p:spPr>
          <a:xfrm>
            <a:off x="603812" y="2020685"/>
            <a:ext cx="4194431" cy="4154984"/>
          </a:xfrm>
          <a:prstGeom prst="rect">
            <a:avLst/>
          </a:prstGeom>
          <a:noFill/>
        </p:spPr>
        <p:txBody>
          <a:bodyPr wrap="square">
            <a:spAutoFit/>
          </a:bodyPr>
          <a:lstStyle/>
          <a:p>
            <a:r>
              <a:rPr lang="en-US" sz="2400" b="0" i="0" dirty="0">
                <a:effectLst/>
                <a:latin typeface="Times New Roman" panose="02020603050405020304" pitchFamily="18" charset="0"/>
                <a:cs typeface="Times New Roman" panose="02020603050405020304" pitchFamily="18" charset="0"/>
              </a:rPr>
              <a:t>The main objective of my project was dedicated </a:t>
            </a:r>
            <a:r>
              <a:rPr lang="en-US" sz="2400" dirty="0"/>
              <a:t> to create a bot for telegram channel that will compose an individual diet and subtract how much protein, carbohydrates, fats, fiber, vitamins, and water  is needed for each person, considering his / her characteristics, such as age, gender, weight, height and so on.</a:t>
            </a:r>
            <a:endParaRPr lang="ru-RU" sz="2400" dirty="0"/>
          </a:p>
        </p:txBody>
      </p:sp>
      <p:pic>
        <p:nvPicPr>
          <p:cNvPr id="2" name="Picture 2">
            <a:extLst>
              <a:ext uri="{FF2B5EF4-FFF2-40B4-BE49-F238E27FC236}">
                <a16:creationId xmlns:a16="http://schemas.microsoft.com/office/drawing/2014/main" id="{DA523C84-AC2E-4FBF-AD59-C37D307C5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23" y="172026"/>
            <a:ext cx="1394947" cy="783707"/>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descr="Изображение выглядит как еда, овощ, стол, тарелка&#10;&#10;Автоматически созданное описание">
            <a:extLst>
              <a:ext uri="{FF2B5EF4-FFF2-40B4-BE49-F238E27FC236}">
                <a16:creationId xmlns:a16="http://schemas.microsoft.com/office/drawing/2014/main" id="{A2D933F6-8E0B-426E-AA2F-72E22110FC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3024" y="1947660"/>
            <a:ext cx="6193410" cy="4038361"/>
          </a:xfrm>
          <a:prstGeom prst="rect">
            <a:avLst/>
          </a:prstGeom>
        </p:spPr>
      </p:pic>
    </p:spTree>
    <p:extLst>
      <p:ext uri="{BB962C8B-B14F-4D97-AF65-F5344CB8AC3E}">
        <p14:creationId xmlns:p14="http://schemas.microsoft.com/office/powerpoint/2010/main" val="4216722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F4EF44D-54FF-45B2-B163-5570AB6AFAFD}"/>
              </a:ext>
            </a:extLst>
          </p:cNvPr>
          <p:cNvPicPr>
            <a:picLocks noChangeAspect="1"/>
          </p:cNvPicPr>
          <p:nvPr/>
        </p:nvPicPr>
        <p:blipFill rotWithShape="1">
          <a:blip r:embed="rId2"/>
          <a:srcRect l="16011" r="24486" b="90978"/>
          <a:stretch/>
        </p:blipFill>
        <p:spPr>
          <a:xfrm>
            <a:off x="-65988" y="0"/>
            <a:ext cx="12257988" cy="1127760"/>
          </a:xfrm>
          <a:prstGeom prst="rect">
            <a:avLst/>
          </a:prstGeom>
        </p:spPr>
      </p:pic>
      <p:pic>
        <p:nvPicPr>
          <p:cNvPr id="6" name="Picture 2">
            <a:extLst>
              <a:ext uri="{FF2B5EF4-FFF2-40B4-BE49-F238E27FC236}">
                <a16:creationId xmlns:a16="http://schemas.microsoft.com/office/drawing/2014/main" id="{B71517D5-7006-46A6-9FCD-087C5C20B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23" y="172026"/>
            <a:ext cx="1394947" cy="78370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74930839-1CB0-45AB-AB99-618454A09261}"/>
              </a:ext>
            </a:extLst>
          </p:cNvPr>
          <p:cNvSpPr txBox="1"/>
          <p:nvPr/>
        </p:nvSpPr>
        <p:spPr>
          <a:xfrm>
            <a:off x="4035964" y="276363"/>
            <a:ext cx="6721995" cy="1200329"/>
          </a:xfrm>
          <a:prstGeom prst="rect">
            <a:avLst/>
          </a:prstGeom>
          <a:noFill/>
        </p:spPr>
        <p:txBody>
          <a:bodyPr wrap="square">
            <a:spAutoFit/>
          </a:bodyPr>
          <a:lstStyle/>
          <a:p>
            <a:r>
              <a:rPr lang="en-US" sz="3600" dirty="0">
                <a:solidFill>
                  <a:schemeClr val="bg1"/>
                </a:solidFill>
              </a:rPr>
              <a:t>METHODOLOGY</a:t>
            </a:r>
          </a:p>
          <a:p>
            <a:endParaRPr lang="ru-RU" sz="3600" dirty="0">
              <a:solidFill>
                <a:schemeClr val="bg1"/>
              </a:solidFill>
              <a:cs typeface="Times New Roman" panose="02020603050405020304" pitchFamily="18" charset="0"/>
            </a:endParaRPr>
          </a:p>
        </p:txBody>
      </p:sp>
      <p:graphicFrame>
        <p:nvGraphicFramePr>
          <p:cNvPr id="8" name="Content Placeholder 3">
            <a:extLst>
              <a:ext uri="{FF2B5EF4-FFF2-40B4-BE49-F238E27FC236}">
                <a16:creationId xmlns:a16="http://schemas.microsoft.com/office/drawing/2014/main" id="{911FC2F9-700B-445E-8843-C6D83AFFF77E}"/>
              </a:ext>
            </a:extLst>
          </p:cNvPr>
          <p:cNvGraphicFramePr>
            <a:graphicFrameLocks noGrp="1"/>
          </p:cNvGraphicFramePr>
          <p:nvPr>
            <p:ph idx="1"/>
            <p:extLst>
              <p:ext uri="{D42A27DB-BD31-4B8C-83A1-F6EECF244321}">
                <p14:modId xmlns:p14="http://schemas.microsoft.com/office/powerpoint/2010/main" val="2390927894"/>
              </p:ext>
            </p:extLst>
          </p:nvPr>
        </p:nvGraphicFramePr>
        <p:xfrm>
          <a:off x="1246911" y="955733"/>
          <a:ext cx="9862850" cy="52958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8293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F4EF44D-54FF-45B2-B163-5570AB6AFAFD}"/>
              </a:ext>
            </a:extLst>
          </p:cNvPr>
          <p:cNvPicPr>
            <a:picLocks noChangeAspect="1"/>
          </p:cNvPicPr>
          <p:nvPr/>
        </p:nvPicPr>
        <p:blipFill rotWithShape="1">
          <a:blip r:embed="rId2"/>
          <a:srcRect l="16011" r="24486" b="90978"/>
          <a:stretch/>
        </p:blipFill>
        <p:spPr>
          <a:xfrm>
            <a:off x="-65988" y="0"/>
            <a:ext cx="12257988" cy="1127760"/>
          </a:xfrm>
          <a:prstGeom prst="rect">
            <a:avLst/>
          </a:prstGeom>
        </p:spPr>
      </p:pic>
      <p:pic>
        <p:nvPicPr>
          <p:cNvPr id="6" name="Picture 2">
            <a:extLst>
              <a:ext uri="{FF2B5EF4-FFF2-40B4-BE49-F238E27FC236}">
                <a16:creationId xmlns:a16="http://schemas.microsoft.com/office/drawing/2014/main" id="{B71517D5-7006-46A6-9FCD-087C5C20B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23" y="172026"/>
            <a:ext cx="1394947" cy="78370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74930839-1CB0-45AB-AB99-618454A09261}"/>
              </a:ext>
            </a:extLst>
          </p:cNvPr>
          <p:cNvSpPr txBox="1"/>
          <p:nvPr/>
        </p:nvSpPr>
        <p:spPr>
          <a:xfrm>
            <a:off x="5192848" y="380509"/>
            <a:ext cx="1752701" cy="523220"/>
          </a:xfrm>
          <a:prstGeom prst="rect">
            <a:avLst/>
          </a:prstGeom>
          <a:noFill/>
        </p:spPr>
        <p:txBody>
          <a:bodyPr wrap="square">
            <a:spAutoFit/>
          </a:bodyPr>
          <a:lstStyle/>
          <a:p>
            <a:r>
              <a:rPr lang="en-US" sz="2800" dirty="0">
                <a:solidFill>
                  <a:schemeClr val="bg1"/>
                </a:solidFill>
                <a:cs typeface="Times New Roman" panose="02020603050405020304" pitchFamily="18" charset="0"/>
              </a:rPr>
              <a:t>PROGRESS</a:t>
            </a:r>
            <a:endParaRPr lang="ru-RU" sz="2400" dirty="0">
              <a:solidFill>
                <a:schemeClr val="bg1"/>
              </a:solidFill>
              <a:cs typeface="Times New Roman" panose="02020603050405020304" pitchFamily="18" charset="0"/>
            </a:endParaRPr>
          </a:p>
        </p:txBody>
      </p:sp>
      <p:pic>
        <p:nvPicPr>
          <p:cNvPr id="2" name="Рисунок 1">
            <a:extLst>
              <a:ext uri="{FF2B5EF4-FFF2-40B4-BE49-F238E27FC236}">
                <a16:creationId xmlns:a16="http://schemas.microsoft.com/office/drawing/2014/main" id="{13EADBD9-74F4-4945-A3AB-B3C52A7155FB}"/>
              </a:ext>
            </a:extLst>
          </p:cNvPr>
          <p:cNvPicPr>
            <a:picLocks noChangeAspect="1"/>
          </p:cNvPicPr>
          <p:nvPr/>
        </p:nvPicPr>
        <p:blipFill>
          <a:blip r:embed="rId4"/>
          <a:stretch>
            <a:fillRect/>
          </a:stretch>
        </p:blipFill>
        <p:spPr>
          <a:xfrm>
            <a:off x="253423" y="1273061"/>
            <a:ext cx="2461396" cy="5036299"/>
          </a:xfrm>
          <a:prstGeom prst="rect">
            <a:avLst/>
          </a:prstGeom>
        </p:spPr>
      </p:pic>
      <p:pic>
        <p:nvPicPr>
          <p:cNvPr id="3" name="Рисунок 2">
            <a:extLst>
              <a:ext uri="{FF2B5EF4-FFF2-40B4-BE49-F238E27FC236}">
                <a16:creationId xmlns:a16="http://schemas.microsoft.com/office/drawing/2014/main" id="{089510AC-92AE-4D42-9665-7A92770A0CC9}"/>
              </a:ext>
            </a:extLst>
          </p:cNvPr>
          <p:cNvPicPr>
            <a:picLocks noChangeAspect="1"/>
          </p:cNvPicPr>
          <p:nvPr/>
        </p:nvPicPr>
        <p:blipFill>
          <a:blip r:embed="rId5"/>
          <a:stretch>
            <a:fillRect/>
          </a:stretch>
        </p:blipFill>
        <p:spPr>
          <a:xfrm>
            <a:off x="2766324" y="1285837"/>
            <a:ext cx="2325878" cy="5036300"/>
          </a:xfrm>
          <a:prstGeom prst="rect">
            <a:avLst/>
          </a:prstGeom>
        </p:spPr>
      </p:pic>
      <p:sp>
        <p:nvSpPr>
          <p:cNvPr id="11" name="TextBox 10">
            <a:extLst>
              <a:ext uri="{FF2B5EF4-FFF2-40B4-BE49-F238E27FC236}">
                <a16:creationId xmlns:a16="http://schemas.microsoft.com/office/drawing/2014/main" id="{54F974AE-736C-44B5-A78B-CCB12D5728EE}"/>
              </a:ext>
            </a:extLst>
          </p:cNvPr>
          <p:cNvSpPr txBox="1"/>
          <p:nvPr/>
        </p:nvSpPr>
        <p:spPr>
          <a:xfrm>
            <a:off x="5380698" y="1415816"/>
            <a:ext cx="4555152"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During the educational practice I have created the Telegram bot “Fit Nutrition”.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22CE35-82EF-4FEF-9779-96DD2F401FDF}"/>
              </a:ext>
            </a:extLst>
          </p:cNvPr>
          <p:cNvSpPr txBox="1"/>
          <p:nvPr/>
        </p:nvSpPr>
        <p:spPr>
          <a:xfrm>
            <a:off x="7383425" y="3278171"/>
            <a:ext cx="4555152"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Calibri" panose="020F0502020204030204"/>
              </a:rPr>
              <a:t>The bot aims to collect data about the gender, age, weight, height, and goals of each client and calculate how many microelements are needed for healthy nutrition.</a:t>
            </a:r>
            <a:endParaRPr kumimoji="0" lang="ru-RU"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8436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F4EF44D-54FF-45B2-B163-5570AB6AFAFD}"/>
              </a:ext>
            </a:extLst>
          </p:cNvPr>
          <p:cNvPicPr>
            <a:picLocks noChangeAspect="1"/>
          </p:cNvPicPr>
          <p:nvPr/>
        </p:nvPicPr>
        <p:blipFill rotWithShape="1">
          <a:blip r:embed="rId2"/>
          <a:srcRect l="16011" r="24486" b="90978"/>
          <a:stretch/>
        </p:blipFill>
        <p:spPr>
          <a:xfrm>
            <a:off x="-65988" y="0"/>
            <a:ext cx="12257988" cy="1127760"/>
          </a:xfrm>
          <a:prstGeom prst="rect">
            <a:avLst/>
          </a:prstGeom>
        </p:spPr>
      </p:pic>
      <p:pic>
        <p:nvPicPr>
          <p:cNvPr id="6" name="Picture 2">
            <a:extLst>
              <a:ext uri="{FF2B5EF4-FFF2-40B4-BE49-F238E27FC236}">
                <a16:creationId xmlns:a16="http://schemas.microsoft.com/office/drawing/2014/main" id="{B71517D5-7006-46A6-9FCD-087C5C20B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23" y="172026"/>
            <a:ext cx="1394947" cy="78370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74930839-1CB0-45AB-AB99-618454A09261}"/>
              </a:ext>
            </a:extLst>
          </p:cNvPr>
          <p:cNvSpPr txBox="1"/>
          <p:nvPr/>
        </p:nvSpPr>
        <p:spPr>
          <a:xfrm>
            <a:off x="5192848" y="380509"/>
            <a:ext cx="1752701" cy="8925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FINDINGS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sp>
        <p:nvSpPr>
          <p:cNvPr id="14" name="TextBox 13">
            <a:extLst>
              <a:ext uri="{FF2B5EF4-FFF2-40B4-BE49-F238E27FC236}">
                <a16:creationId xmlns:a16="http://schemas.microsoft.com/office/drawing/2014/main" id="{01A2C2AE-E336-46FE-86CB-F6D7ED0940DF}"/>
              </a:ext>
            </a:extLst>
          </p:cNvPr>
          <p:cNvSpPr txBox="1"/>
          <p:nvPr/>
        </p:nvSpPr>
        <p:spPr>
          <a:xfrm>
            <a:off x="7927942" y="1666244"/>
            <a:ext cx="3890912"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Calibri" panose="020F0502020204030204"/>
              </a:rPr>
              <a:t>After the calculations of proportions, Bot asks does a user have an allergy to one of these given ingredients, then considering all characteristics Bot composes an individual diet plan.</a:t>
            </a:r>
            <a:endParaRPr kumimoji="0" lang="ru-RU"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Рисунок 6">
            <a:extLst>
              <a:ext uri="{FF2B5EF4-FFF2-40B4-BE49-F238E27FC236}">
                <a16:creationId xmlns:a16="http://schemas.microsoft.com/office/drawing/2014/main" id="{2752E90E-D11E-460C-B65F-4C9AE539B2CB}"/>
              </a:ext>
            </a:extLst>
          </p:cNvPr>
          <p:cNvPicPr>
            <a:picLocks noChangeAspect="1"/>
          </p:cNvPicPr>
          <p:nvPr/>
        </p:nvPicPr>
        <p:blipFill rotWithShape="1">
          <a:blip r:embed="rId2"/>
          <a:srcRect l="16011" r="24486" b="90978"/>
          <a:stretch/>
        </p:blipFill>
        <p:spPr>
          <a:xfrm>
            <a:off x="-65988" y="0"/>
            <a:ext cx="12257988" cy="1127760"/>
          </a:xfrm>
          <a:prstGeom prst="rect">
            <a:avLst/>
          </a:prstGeom>
        </p:spPr>
      </p:pic>
      <p:pic>
        <p:nvPicPr>
          <p:cNvPr id="8" name="Picture 2">
            <a:extLst>
              <a:ext uri="{FF2B5EF4-FFF2-40B4-BE49-F238E27FC236}">
                <a16:creationId xmlns:a16="http://schemas.microsoft.com/office/drawing/2014/main" id="{6D19FC93-45E8-4FBF-A448-DEEC99D5F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23" y="172026"/>
            <a:ext cx="1394947" cy="7837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828C50E-2112-4FCF-A42B-E8346C10E783}"/>
              </a:ext>
            </a:extLst>
          </p:cNvPr>
          <p:cNvSpPr txBox="1"/>
          <p:nvPr/>
        </p:nvSpPr>
        <p:spPr>
          <a:xfrm>
            <a:off x="5192848" y="380509"/>
            <a:ext cx="1752701" cy="461665"/>
          </a:xfrm>
          <a:prstGeom prst="rect">
            <a:avLst/>
          </a:prstGeom>
          <a:noFill/>
        </p:spPr>
        <p:txBody>
          <a:bodyPr wrap="square">
            <a:spAutoFit/>
          </a:bodyPr>
          <a:lstStyle/>
          <a:p>
            <a:r>
              <a:rPr lang="en-US" sz="2400" dirty="0">
                <a:solidFill>
                  <a:schemeClr val="bg1"/>
                </a:solidFill>
                <a:cs typeface="Times New Roman" panose="02020603050405020304" pitchFamily="18" charset="0"/>
              </a:rPr>
              <a:t>PROGRESS</a:t>
            </a:r>
            <a:endParaRPr lang="ru-RU" sz="2400" dirty="0">
              <a:solidFill>
                <a:schemeClr val="bg1"/>
              </a:solidFill>
              <a:cs typeface="Times New Roman" panose="02020603050405020304" pitchFamily="18" charset="0"/>
            </a:endParaRPr>
          </a:p>
        </p:txBody>
      </p:sp>
      <p:pic>
        <p:nvPicPr>
          <p:cNvPr id="12" name="Рисунок 11">
            <a:extLst>
              <a:ext uri="{FF2B5EF4-FFF2-40B4-BE49-F238E27FC236}">
                <a16:creationId xmlns:a16="http://schemas.microsoft.com/office/drawing/2014/main" id="{4A676F4B-9078-401E-AFBA-4732EFD407AD}"/>
              </a:ext>
            </a:extLst>
          </p:cNvPr>
          <p:cNvPicPr>
            <a:picLocks noChangeAspect="1"/>
          </p:cNvPicPr>
          <p:nvPr/>
        </p:nvPicPr>
        <p:blipFill>
          <a:blip r:embed="rId4"/>
          <a:stretch>
            <a:fillRect/>
          </a:stretch>
        </p:blipFill>
        <p:spPr>
          <a:xfrm>
            <a:off x="253423" y="1273061"/>
            <a:ext cx="2325878" cy="5036301"/>
          </a:xfrm>
          <a:prstGeom prst="rect">
            <a:avLst/>
          </a:prstGeom>
        </p:spPr>
      </p:pic>
      <p:pic>
        <p:nvPicPr>
          <p:cNvPr id="2" name="Рисунок 1">
            <a:extLst>
              <a:ext uri="{FF2B5EF4-FFF2-40B4-BE49-F238E27FC236}">
                <a16:creationId xmlns:a16="http://schemas.microsoft.com/office/drawing/2014/main" id="{B5D78A6A-CDF2-4FC9-98AD-23591CA3BF0E}"/>
              </a:ext>
            </a:extLst>
          </p:cNvPr>
          <p:cNvPicPr>
            <a:picLocks noChangeAspect="1"/>
          </p:cNvPicPr>
          <p:nvPr/>
        </p:nvPicPr>
        <p:blipFill>
          <a:blip r:embed="rId5"/>
          <a:stretch>
            <a:fillRect/>
          </a:stretch>
        </p:blipFill>
        <p:spPr>
          <a:xfrm>
            <a:off x="2682324" y="1273060"/>
            <a:ext cx="2325878" cy="5036300"/>
          </a:xfrm>
          <a:prstGeom prst="rect">
            <a:avLst/>
          </a:prstGeom>
        </p:spPr>
      </p:pic>
      <p:pic>
        <p:nvPicPr>
          <p:cNvPr id="3" name="Рисунок 2">
            <a:extLst>
              <a:ext uri="{FF2B5EF4-FFF2-40B4-BE49-F238E27FC236}">
                <a16:creationId xmlns:a16="http://schemas.microsoft.com/office/drawing/2014/main" id="{C17F2453-E353-438E-99F2-469AF259D0AF}"/>
              </a:ext>
            </a:extLst>
          </p:cNvPr>
          <p:cNvPicPr>
            <a:picLocks noChangeAspect="1"/>
          </p:cNvPicPr>
          <p:nvPr/>
        </p:nvPicPr>
        <p:blipFill>
          <a:blip r:embed="rId6"/>
          <a:stretch>
            <a:fillRect/>
          </a:stretch>
        </p:blipFill>
        <p:spPr>
          <a:xfrm>
            <a:off x="5111225" y="1271925"/>
            <a:ext cx="2325878" cy="5037435"/>
          </a:xfrm>
          <a:prstGeom prst="rect">
            <a:avLst/>
          </a:prstGeom>
        </p:spPr>
      </p:pic>
    </p:spTree>
    <p:extLst>
      <p:ext uri="{BB962C8B-B14F-4D97-AF65-F5344CB8AC3E}">
        <p14:creationId xmlns:p14="http://schemas.microsoft.com/office/powerpoint/2010/main" val="922494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F4EF44D-54FF-45B2-B163-5570AB6AFAFD}"/>
              </a:ext>
            </a:extLst>
          </p:cNvPr>
          <p:cNvPicPr>
            <a:picLocks noChangeAspect="1"/>
          </p:cNvPicPr>
          <p:nvPr/>
        </p:nvPicPr>
        <p:blipFill rotWithShape="1">
          <a:blip r:embed="rId2"/>
          <a:srcRect l="16011" r="24486" b="90978"/>
          <a:stretch/>
        </p:blipFill>
        <p:spPr>
          <a:xfrm>
            <a:off x="-65988" y="0"/>
            <a:ext cx="12257988" cy="1127760"/>
          </a:xfrm>
          <a:prstGeom prst="rect">
            <a:avLst/>
          </a:prstGeom>
        </p:spPr>
      </p:pic>
      <p:pic>
        <p:nvPicPr>
          <p:cNvPr id="6" name="Picture 2">
            <a:extLst>
              <a:ext uri="{FF2B5EF4-FFF2-40B4-BE49-F238E27FC236}">
                <a16:creationId xmlns:a16="http://schemas.microsoft.com/office/drawing/2014/main" id="{B71517D5-7006-46A6-9FCD-087C5C20B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23" y="172026"/>
            <a:ext cx="1394947" cy="78370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74930839-1CB0-45AB-AB99-618454A09261}"/>
              </a:ext>
            </a:extLst>
          </p:cNvPr>
          <p:cNvSpPr txBox="1"/>
          <p:nvPr/>
        </p:nvSpPr>
        <p:spPr>
          <a:xfrm>
            <a:off x="5192848" y="380509"/>
            <a:ext cx="17527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Calibri" panose="020F0502020204030204"/>
              </a:rPr>
              <a:t>PROGRESS</a:t>
            </a: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pic>
        <p:nvPicPr>
          <p:cNvPr id="3" name="Рисунок 2">
            <a:extLst>
              <a:ext uri="{FF2B5EF4-FFF2-40B4-BE49-F238E27FC236}">
                <a16:creationId xmlns:a16="http://schemas.microsoft.com/office/drawing/2014/main" id="{C7BC813A-6AE2-4EDB-8EBA-AD70B1DC9C03}"/>
              </a:ext>
            </a:extLst>
          </p:cNvPr>
          <p:cNvPicPr>
            <a:picLocks noChangeAspect="1"/>
          </p:cNvPicPr>
          <p:nvPr/>
        </p:nvPicPr>
        <p:blipFill>
          <a:blip r:embed="rId4"/>
          <a:stretch>
            <a:fillRect/>
          </a:stretch>
        </p:blipFill>
        <p:spPr>
          <a:xfrm>
            <a:off x="253423" y="1299786"/>
            <a:ext cx="2351160" cy="5091044"/>
          </a:xfrm>
          <a:prstGeom prst="rect">
            <a:avLst/>
          </a:prstGeom>
        </p:spPr>
      </p:pic>
      <p:pic>
        <p:nvPicPr>
          <p:cNvPr id="7" name="Рисунок 6">
            <a:extLst>
              <a:ext uri="{FF2B5EF4-FFF2-40B4-BE49-F238E27FC236}">
                <a16:creationId xmlns:a16="http://schemas.microsoft.com/office/drawing/2014/main" id="{4840B06B-D617-4CA6-8497-A05CDEC61277}"/>
              </a:ext>
            </a:extLst>
          </p:cNvPr>
          <p:cNvPicPr>
            <a:picLocks noChangeAspect="1"/>
          </p:cNvPicPr>
          <p:nvPr/>
        </p:nvPicPr>
        <p:blipFill>
          <a:blip r:embed="rId5"/>
          <a:stretch>
            <a:fillRect/>
          </a:stretch>
        </p:blipFill>
        <p:spPr>
          <a:xfrm>
            <a:off x="2702710" y="1299786"/>
            <a:ext cx="2350631" cy="5091044"/>
          </a:xfrm>
          <a:prstGeom prst="rect">
            <a:avLst/>
          </a:prstGeom>
        </p:spPr>
      </p:pic>
      <p:pic>
        <p:nvPicPr>
          <p:cNvPr id="8" name="Рисунок 7">
            <a:extLst>
              <a:ext uri="{FF2B5EF4-FFF2-40B4-BE49-F238E27FC236}">
                <a16:creationId xmlns:a16="http://schemas.microsoft.com/office/drawing/2014/main" id="{BDBBC2C3-F26A-45D9-A3D6-1D6F0B21851E}"/>
              </a:ext>
            </a:extLst>
          </p:cNvPr>
          <p:cNvPicPr>
            <a:picLocks noChangeAspect="1"/>
          </p:cNvPicPr>
          <p:nvPr/>
        </p:nvPicPr>
        <p:blipFill>
          <a:blip r:embed="rId6"/>
          <a:stretch>
            <a:fillRect/>
          </a:stretch>
        </p:blipFill>
        <p:spPr>
          <a:xfrm>
            <a:off x="5192848" y="1299786"/>
            <a:ext cx="2418255" cy="5091044"/>
          </a:xfrm>
          <a:prstGeom prst="rect">
            <a:avLst/>
          </a:prstGeom>
        </p:spPr>
      </p:pic>
      <p:sp>
        <p:nvSpPr>
          <p:cNvPr id="15" name="TextBox 14">
            <a:extLst>
              <a:ext uri="{FF2B5EF4-FFF2-40B4-BE49-F238E27FC236}">
                <a16:creationId xmlns:a16="http://schemas.microsoft.com/office/drawing/2014/main" id="{785D73CF-6633-44D9-8A31-C1F1C28BAFC6}"/>
              </a:ext>
            </a:extLst>
          </p:cNvPr>
          <p:cNvSpPr txBox="1"/>
          <p:nvPr/>
        </p:nvSpPr>
        <p:spPr>
          <a:xfrm>
            <a:off x="7866701" y="1665890"/>
            <a:ext cx="3245178" cy="2308324"/>
          </a:xfrm>
          <a:prstGeom prst="rect">
            <a:avLst/>
          </a:prstGeom>
          <a:noFill/>
        </p:spPr>
        <p:txBody>
          <a:bodyPr wrap="square">
            <a:spAutoFit/>
          </a:bodyPr>
          <a:lstStyle/>
          <a:p>
            <a:r>
              <a:rPr lang="en-US" sz="2400" dirty="0"/>
              <a:t> Having learned all preferences, the bot will begin to compose your diet and offer you 5-6 meals depending on your goals</a:t>
            </a:r>
            <a:endParaRPr lang="ru-RU" sz="2400" dirty="0"/>
          </a:p>
        </p:txBody>
      </p:sp>
    </p:spTree>
    <p:extLst>
      <p:ext uri="{BB962C8B-B14F-4D97-AF65-F5344CB8AC3E}">
        <p14:creationId xmlns:p14="http://schemas.microsoft.com/office/powerpoint/2010/main" val="2491748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F4EF44D-54FF-45B2-B163-5570AB6AFAFD}"/>
              </a:ext>
            </a:extLst>
          </p:cNvPr>
          <p:cNvPicPr>
            <a:picLocks noChangeAspect="1"/>
          </p:cNvPicPr>
          <p:nvPr/>
        </p:nvPicPr>
        <p:blipFill rotWithShape="1">
          <a:blip r:embed="rId2"/>
          <a:srcRect l="16011" r="24486" b="90978"/>
          <a:stretch/>
        </p:blipFill>
        <p:spPr>
          <a:xfrm>
            <a:off x="-65988" y="0"/>
            <a:ext cx="12257988" cy="1127760"/>
          </a:xfrm>
          <a:prstGeom prst="rect">
            <a:avLst/>
          </a:prstGeom>
        </p:spPr>
      </p:pic>
      <p:pic>
        <p:nvPicPr>
          <p:cNvPr id="6" name="Picture 2">
            <a:extLst>
              <a:ext uri="{FF2B5EF4-FFF2-40B4-BE49-F238E27FC236}">
                <a16:creationId xmlns:a16="http://schemas.microsoft.com/office/drawing/2014/main" id="{B71517D5-7006-46A6-9FCD-087C5C20B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23" y="172026"/>
            <a:ext cx="1394947" cy="78370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74930839-1CB0-45AB-AB99-618454A09261}"/>
              </a:ext>
            </a:extLst>
          </p:cNvPr>
          <p:cNvSpPr txBox="1"/>
          <p:nvPr/>
        </p:nvSpPr>
        <p:spPr>
          <a:xfrm>
            <a:off x="5192848" y="380509"/>
            <a:ext cx="17527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Calibri" panose="020F0502020204030204"/>
              </a:rPr>
              <a:t>PROGRESS</a:t>
            </a: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sp>
        <p:nvSpPr>
          <p:cNvPr id="14" name="TextBox 13">
            <a:extLst>
              <a:ext uri="{FF2B5EF4-FFF2-40B4-BE49-F238E27FC236}">
                <a16:creationId xmlns:a16="http://schemas.microsoft.com/office/drawing/2014/main" id="{01A2C2AE-E336-46FE-86CB-F6D7ED0940DF}"/>
              </a:ext>
            </a:extLst>
          </p:cNvPr>
          <p:cNvSpPr txBox="1"/>
          <p:nvPr/>
        </p:nvSpPr>
        <p:spPr>
          <a:xfrm>
            <a:off x="7494309" y="1517715"/>
            <a:ext cx="3954812"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Choosing a meal Bot will explain how much of a particular food you need to eat. </a:t>
            </a:r>
            <a:endParaRPr kumimoji="0" lang="ru-RU"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Рисунок 1">
            <a:extLst>
              <a:ext uri="{FF2B5EF4-FFF2-40B4-BE49-F238E27FC236}">
                <a16:creationId xmlns:a16="http://schemas.microsoft.com/office/drawing/2014/main" id="{DB905E33-2403-4093-8895-F5DE75AEF3F7}"/>
              </a:ext>
            </a:extLst>
          </p:cNvPr>
          <p:cNvPicPr>
            <a:picLocks noChangeAspect="1"/>
          </p:cNvPicPr>
          <p:nvPr/>
        </p:nvPicPr>
        <p:blipFill>
          <a:blip r:embed="rId4"/>
          <a:stretch>
            <a:fillRect/>
          </a:stretch>
        </p:blipFill>
        <p:spPr>
          <a:xfrm>
            <a:off x="143490" y="1299786"/>
            <a:ext cx="2262434" cy="4875084"/>
          </a:xfrm>
          <a:prstGeom prst="rect">
            <a:avLst/>
          </a:prstGeom>
        </p:spPr>
      </p:pic>
      <p:pic>
        <p:nvPicPr>
          <p:cNvPr id="3" name="Рисунок 2">
            <a:extLst>
              <a:ext uri="{FF2B5EF4-FFF2-40B4-BE49-F238E27FC236}">
                <a16:creationId xmlns:a16="http://schemas.microsoft.com/office/drawing/2014/main" id="{7777E26F-8AC8-47DB-8139-064870FB3E9A}"/>
              </a:ext>
            </a:extLst>
          </p:cNvPr>
          <p:cNvPicPr>
            <a:picLocks noChangeAspect="1"/>
          </p:cNvPicPr>
          <p:nvPr/>
        </p:nvPicPr>
        <p:blipFill>
          <a:blip r:embed="rId5"/>
          <a:stretch>
            <a:fillRect/>
          </a:stretch>
        </p:blipFill>
        <p:spPr>
          <a:xfrm>
            <a:off x="2498104" y="1299786"/>
            <a:ext cx="2262433" cy="4875084"/>
          </a:xfrm>
          <a:prstGeom prst="rect">
            <a:avLst/>
          </a:prstGeom>
        </p:spPr>
      </p:pic>
      <p:pic>
        <p:nvPicPr>
          <p:cNvPr id="4" name="Рисунок 3">
            <a:extLst>
              <a:ext uri="{FF2B5EF4-FFF2-40B4-BE49-F238E27FC236}">
                <a16:creationId xmlns:a16="http://schemas.microsoft.com/office/drawing/2014/main" id="{D2D8F04A-AEAE-49BC-AF09-CFACD068694A}"/>
              </a:ext>
            </a:extLst>
          </p:cNvPr>
          <p:cNvPicPr>
            <a:picLocks noChangeAspect="1"/>
          </p:cNvPicPr>
          <p:nvPr/>
        </p:nvPicPr>
        <p:blipFill>
          <a:blip r:embed="rId6"/>
          <a:stretch>
            <a:fillRect/>
          </a:stretch>
        </p:blipFill>
        <p:spPr>
          <a:xfrm>
            <a:off x="4852717" y="1299786"/>
            <a:ext cx="2262433" cy="4900024"/>
          </a:xfrm>
          <a:prstGeom prst="rect">
            <a:avLst/>
          </a:prstGeom>
        </p:spPr>
      </p:pic>
    </p:spTree>
    <p:extLst>
      <p:ext uri="{BB962C8B-B14F-4D97-AF65-F5344CB8AC3E}">
        <p14:creationId xmlns:p14="http://schemas.microsoft.com/office/powerpoint/2010/main" val="365680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F4EF44D-54FF-45B2-B163-5570AB6AFAFD}"/>
              </a:ext>
            </a:extLst>
          </p:cNvPr>
          <p:cNvPicPr>
            <a:picLocks noChangeAspect="1"/>
          </p:cNvPicPr>
          <p:nvPr/>
        </p:nvPicPr>
        <p:blipFill rotWithShape="1">
          <a:blip r:embed="rId2"/>
          <a:srcRect l="16011" r="24486" b="90978"/>
          <a:stretch/>
        </p:blipFill>
        <p:spPr>
          <a:xfrm>
            <a:off x="-65988" y="0"/>
            <a:ext cx="12257988" cy="1127760"/>
          </a:xfrm>
          <a:prstGeom prst="rect">
            <a:avLst/>
          </a:prstGeom>
        </p:spPr>
      </p:pic>
      <p:pic>
        <p:nvPicPr>
          <p:cNvPr id="6" name="Picture 2">
            <a:extLst>
              <a:ext uri="{FF2B5EF4-FFF2-40B4-BE49-F238E27FC236}">
                <a16:creationId xmlns:a16="http://schemas.microsoft.com/office/drawing/2014/main" id="{B71517D5-7006-46A6-9FCD-087C5C20B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23" y="172026"/>
            <a:ext cx="1394947" cy="78370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74930839-1CB0-45AB-AB99-618454A09261}"/>
              </a:ext>
            </a:extLst>
          </p:cNvPr>
          <p:cNvSpPr txBox="1"/>
          <p:nvPr/>
        </p:nvSpPr>
        <p:spPr>
          <a:xfrm>
            <a:off x="5192848" y="380509"/>
            <a:ext cx="2235474" cy="8925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Calibri" panose="020F0502020204030204"/>
              </a:rPr>
              <a:t>CONCLUSION</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sp>
        <p:nvSpPr>
          <p:cNvPr id="14" name="TextBox 13">
            <a:extLst>
              <a:ext uri="{FF2B5EF4-FFF2-40B4-BE49-F238E27FC236}">
                <a16:creationId xmlns:a16="http://schemas.microsoft.com/office/drawing/2014/main" id="{01A2C2AE-E336-46FE-86CB-F6D7ED0940DF}"/>
              </a:ext>
            </a:extLst>
          </p:cNvPr>
          <p:cNvSpPr txBox="1"/>
          <p:nvPr/>
        </p:nvSpPr>
        <p:spPr>
          <a:xfrm>
            <a:off x="716437" y="1744114"/>
            <a:ext cx="10953947" cy="2308324"/>
          </a:xfrm>
          <a:prstGeom prst="rect">
            <a:avLst/>
          </a:prstGeom>
          <a:noFill/>
        </p:spPr>
        <p:txBody>
          <a:bodyPr wrap="square">
            <a:spAutoFit/>
          </a:bodyPr>
          <a:lstStyle/>
          <a:p>
            <a:pPr algn="just">
              <a:defRPr/>
            </a:pPr>
            <a:r>
              <a:rPr lang="en-US" sz="2400" dirty="0">
                <a:effectLst/>
                <a:ea typeface="Calibri" panose="020F0502020204030204" pitchFamily="34" charset="0"/>
                <a:cs typeface="Times New Roman" panose="02020603050405020304" pitchFamily="18" charset="0"/>
              </a:rPr>
              <a:t> Considering the main factors of a healthy diet, investigations were done during the 2 weeks of the educational practice learning correct proportions and rules of microelements such as protein, carbohydrates, fat, and minerals needed to the balanced nutrition. The acquired knowledge was applied in the creation of a Telegram bot that made up the personalized diet plan depending on the goals and characteristics such as gender, age, weight, and height of each person. </a:t>
            </a:r>
            <a:endParaRPr kumimoji="0" lang="ru-RU" sz="2400" b="0" i="0" u="none" strike="noStrike" kern="1200" cap="none" spc="0" normalizeH="0" baseline="0" noProof="0" dirty="0">
              <a:ln>
                <a:noFill/>
              </a:ln>
              <a:solidFill>
                <a:prstClr val="black"/>
              </a:solidFill>
              <a:effectLst/>
              <a:uLnTx/>
              <a:uFillTx/>
              <a:cs typeface="Times New Roman" panose="02020603050405020304" pitchFamily="18" charset="0"/>
            </a:endParaRPr>
          </a:p>
        </p:txBody>
      </p:sp>
    </p:spTree>
    <p:extLst>
      <p:ext uri="{BB962C8B-B14F-4D97-AF65-F5344CB8AC3E}">
        <p14:creationId xmlns:p14="http://schemas.microsoft.com/office/powerpoint/2010/main" val="203028398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TotalTime>
  <Words>411</Words>
  <Application>Microsoft Office PowerPoint</Application>
  <PresentationFormat>Широкоэкранный</PresentationFormat>
  <Paragraphs>44</Paragraphs>
  <Slides>10</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10</vt:i4>
      </vt:variant>
    </vt:vector>
  </HeadingPairs>
  <TitlesOfParts>
    <vt:vector size="16" baseType="lpstr">
      <vt:lpstr>Arial</vt:lpstr>
      <vt:lpstr>Calibri</vt:lpstr>
      <vt:lpstr>Calibri Light</vt:lpstr>
      <vt:lpstr>Open Sans</vt:lpstr>
      <vt:lpstr>Times New Roman</vt:lpstr>
      <vt:lpstr>Тема Office</vt:lpstr>
      <vt:lpstr>TELEGRAM BOT FOR PERSONAL DIET PLANNING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MAJOR MEDICAL PROBLEMS USING AI AND MACHINE LEARNING </dc:title>
  <dc:creator>Yerkebulan Zhigerbayev</dc:creator>
  <cp:lastModifiedBy>Yerkebulan Zhigerbayev</cp:lastModifiedBy>
  <cp:revision>28</cp:revision>
  <dcterms:created xsi:type="dcterms:W3CDTF">2020-11-11T18:03:48Z</dcterms:created>
  <dcterms:modified xsi:type="dcterms:W3CDTF">2020-11-19T14:25:40Z</dcterms:modified>
</cp:coreProperties>
</file>